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4"/>
    <p:sldMasterId id="2147483749" r:id="rId5"/>
    <p:sldMasterId id="2147483750" r:id="rId6"/>
    <p:sldMasterId id="2147483751" r:id="rId7"/>
    <p:sldMasterId id="2147483752" r:id="rId8"/>
    <p:sldMasterId id="2147483753" r:id="rId9"/>
    <p:sldMasterId id="2147483754" r:id="rId10"/>
    <p:sldMasterId id="214748375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Lst>
  <p:sldSz cy="5143500" cx="9144000"/>
  <p:notesSz cx="6858000" cy="9144000"/>
  <p:embeddedFontLst>
    <p:embeddedFont>
      <p:font typeface="Raleway"/>
      <p:regular r:id="rId91"/>
      <p:bold r:id="rId92"/>
      <p:italic r:id="rId93"/>
      <p:boldItalic r:id="rId94"/>
    </p:embeddedFont>
    <p:embeddedFont>
      <p:font typeface="Proxima Nova"/>
      <p:regular r:id="rId95"/>
      <p:bold r:id="rId96"/>
      <p:italic r:id="rId97"/>
      <p:boldItalic r:id="rId98"/>
    </p:embeddedFont>
    <p:embeddedFont>
      <p:font typeface="Proxima Nova Extrabold"/>
      <p:bold r:id="rId99"/>
    </p:embeddedFont>
    <p:embeddedFont>
      <p:font typeface="Lato Black"/>
      <p:bold r:id="rId100"/>
      <p:boldItalic r:id="rId101"/>
    </p:embeddedFont>
    <p:embeddedFont>
      <p:font typeface="Proxima Nova Semibold"/>
      <p:regular r:id="rId102"/>
      <p:bold r:id="rId103"/>
      <p:boldItalic r:id="rId104"/>
    </p:embeddedFont>
    <p:embeddedFont>
      <p:font typeface="Raleway Medium"/>
      <p:regular r:id="rId105"/>
      <p:bold r:id="rId106"/>
      <p:italic r:id="rId107"/>
      <p:boldItalic r:id="rId108"/>
    </p:embeddedFont>
    <p:embeddedFont>
      <p:font typeface="Helvetica Neue"/>
      <p:regular r:id="rId109"/>
      <p:bold r:id="rId110"/>
      <p:italic r:id="rId111"/>
      <p:boldItalic r:id="rId112"/>
    </p:embeddedFont>
    <p:embeddedFont>
      <p:font typeface="Raleway ExtraBold"/>
      <p:bold r:id="rId113"/>
      <p:boldItalic r:id="rId114"/>
    </p:embeddedFont>
    <p:embeddedFont>
      <p:font typeface="Lato"/>
      <p:regular r:id="rId115"/>
      <p:bold r:id="rId116"/>
      <p:italic r:id="rId117"/>
      <p:boldItalic r:id="rId118"/>
    </p:embeddedFont>
    <p:embeddedFont>
      <p:font typeface="Montserrat"/>
      <p:regular r:id="rId119"/>
      <p:bold r:id="rId120"/>
      <p:italic r:id="rId121"/>
      <p:boldItalic r:id="rId122"/>
    </p:embeddedFont>
    <p:embeddedFont>
      <p:font typeface="Lato Light"/>
      <p:regular r:id="rId123"/>
      <p:bold r:id="rId124"/>
      <p:italic r:id="rId125"/>
      <p:boldItalic r:id="rId126"/>
    </p:embeddedFont>
    <p:embeddedFont>
      <p:font typeface="Helvetica Neue Light"/>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5" name="Teresa Lin"/>
  <p:cmAuthor clrIdx="1" id="1" initials="" lastIdx="1" name="Amy Kepler"/>
  <p:cmAuthor clrIdx="2" id="2" initials="" lastIdx="4" name="Cecilia Ziniti"/>
  <p:cmAuthor clrIdx="3" id="3" initials="" lastIdx="1" name="Jackie Shann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07" Type="http://schemas.openxmlformats.org/officeDocument/2006/relationships/font" Target="fonts/RalewayMedium-italic.fntdata"/><Relationship Id="rId106" Type="http://schemas.openxmlformats.org/officeDocument/2006/relationships/font" Target="fonts/RalewayMedium-bold.fntdata"/><Relationship Id="rId105" Type="http://schemas.openxmlformats.org/officeDocument/2006/relationships/font" Target="fonts/RalewayMedium-regular.fntdata"/><Relationship Id="rId104" Type="http://schemas.openxmlformats.org/officeDocument/2006/relationships/font" Target="fonts/ProximaNovaSemibold-boldItalic.fntdata"/><Relationship Id="rId109" Type="http://schemas.openxmlformats.org/officeDocument/2006/relationships/font" Target="fonts/HelveticaNeue-regular.fntdata"/><Relationship Id="rId108" Type="http://schemas.openxmlformats.org/officeDocument/2006/relationships/font" Target="fonts/RalewayMedium-boldItalic.fntdata"/><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103" Type="http://schemas.openxmlformats.org/officeDocument/2006/relationships/font" Target="fonts/ProximaNovaSemibold-bold.fntdata"/><Relationship Id="rId102" Type="http://schemas.openxmlformats.org/officeDocument/2006/relationships/font" Target="fonts/ProximaNovaSemibold-regular.fntdata"/><Relationship Id="rId101" Type="http://schemas.openxmlformats.org/officeDocument/2006/relationships/font" Target="fonts/LatoBlack-boldItalic.fntdata"/><Relationship Id="rId100" Type="http://schemas.openxmlformats.org/officeDocument/2006/relationships/font" Target="fonts/LatoBlack-bold.fntdata"/><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129" Type="http://schemas.openxmlformats.org/officeDocument/2006/relationships/font" Target="fonts/HelveticaNeueLight-italic.fntdata"/><Relationship Id="rId128" Type="http://schemas.openxmlformats.org/officeDocument/2006/relationships/font" Target="fonts/HelveticaNeueLight-bold.fntdata"/><Relationship Id="rId127" Type="http://schemas.openxmlformats.org/officeDocument/2006/relationships/font" Target="fonts/HelveticaNeueLight-regular.fntdata"/><Relationship Id="rId126" Type="http://schemas.openxmlformats.org/officeDocument/2006/relationships/font" Target="fonts/LatoLight-boldItalic.fntdata"/><Relationship Id="rId26" Type="http://schemas.openxmlformats.org/officeDocument/2006/relationships/slide" Target="slides/slide14.xml"/><Relationship Id="rId121" Type="http://schemas.openxmlformats.org/officeDocument/2006/relationships/font" Target="fonts/Montserrat-italic.fntdata"/><Relationship Id="rId25" Type="http://schemas.openxmlformats.org/officeDocument/2006/relationships/slide" Target="slides/slide13.xml"/><Relationship Id="rId120" Type="http://schemas.openxmlformats.org/officeDocument/2006/relationships/font" Target="fonts/Montserrat-bold.fntdata"/><Relationship Id="rId28" Type="http://schemas.openxmlformats.org/officeDocument/2006/relationships/slide" Target="slides/slide16.xml"/><Relationship Id="rId27" Type="http://schemas.openxmlformats.org/officeDocument/2006/relationships/slide" Target="slides/slide15.xml"/><Relationship Id="rId125" Type="http://schemas.openxmlformats.org/officeDocument/2006/relationships/font" Target="fonts/LatoLight-italic.fntdata"/><Relationship Id="rId29" Type="http://schemas.openxmlformats.org/officeDocument/2006/relationships/slide" Target="slides/slide17.xml"/><Relationship Id="rId124" Type="http://schemas.openxmlformats.org/officeDocument/2006/relationships/font" Target="fonts/LatoLight-bold.fntdata"/><Relationship Id="rId123" Type="http://schemas.openxmlformats.org/officeDocument/2006/relationships/font" Target="fonts/LatoLight-regular.fntdata"/><Relationship Id="rId122" Type="http://schemas.openxmlformats.org/officeDocument/2006/relationships/font" Target="fonts/Montserrat-boldItalic.fntdata"/><Relationship Id="rId95" Type="http://schemas.openxmlformats.org/officeDocument/2006/relationships/font" Target="fonts/ProximaNova-regular.fntdata"/><Relationship Id="rId94" Type="http://schemas.openxmlformats.org/officeDocument/2006/relationships/font" Target="fonts/Raleway-boldItalic.fntdata"/><Relationship Id="rId97" Type="http://schemas.openxmlformats.org/officeDocument/2006/relationships/font" Target="fonts/ProximaNova-italic.fntdata"/><Relationship Id="rId96" Type="http://schemas.openxmlformats.org/officeDocument/2006/relationships/font" Target="fonts/ProximaNova-bold.fntdata"/><Relationship Id="rId11" Type="http://schemas.openxmlformats.org/officeDocument/2006/relationships/slideMaster" Target="slideMasters/slideMaster8.xml"/><Relationship Id="rId99" Type="http://schemas.openxmlformats.org/officeDocument/2006/relationships/font" Target="fonts/ProximaNovaExtrabold-bold.fntdata"/><Relationship Id="rId10" Type="http://schemas.openxmlformats.org/officeDocument/2006/relationships/slideMaster" Target="slideMasters/slideMaster7.xml"/><Relationship Id="rId98" Type="http://schemas.openxmlformats.org/officeDocument/2006/relationships/font" Target="fonts/ProximaNova-boldItalic.fntdata"/><Relationship Id="rId13" Type="http://schemas.openxmlformats.org/officeDocument/2006/relationships/slide" Target="slides/slide1.xml"/><Relationship Id="rId12" Type="http://schemas.openxmlformats.org/officeDocument/2006/relationships/notesMaster" Target="notesMasters/notesMaster1.xml"/><Relationship Id="rId91" Type="http://schemas.openxmlformats.org/officeDocument/2006/relationships/font" Target="fonts/Raleway-regular.fntdata"/><Relationship Id="rId90" Type="http://schemas.openxmlformats.org/officeDocument/2006/relationships/slide" Target="slides/slide78.xml"/><Relationship Id="rId93" Type="http://schemas.openxmlformats.org/officeDocument/2006/relationships/font" Target="fonts/Raleway-italic.fntdata"/><Relationship Id="rId92" Type="http://schemas.openxmlformats.org/officeDocument/2006/relationships/font" Target="fonts/Raleway-bold.fntdata"/><Relationship Id="rId118" Type="http://schemas.openxmlformats.org/officeDocument/2006/relationships/font" Target="fonts/Lato-boldItalic.fntdata"/><Relationship Id="rId117" Type="http://schemas.openxmlformats.org/officeDocument/2006/relationships/font" Target="fonts/Lato-italic.fntdata"/><Relationship Id="rId116" Type="http://schemas.openxmlformats.org/officeDocument/2006/relationships/font" Target="fonts/Lato-bold.fntdata"/><Relationship Id="rId115" Type="http://schemas.openxmlformats.org/officeDocument/2006/relationships/font" Target="fonts/Lato-regular.fntdata"/><Relationship Id="rId119" Type="http://schemas.openxmlformats.org/officeDocument/2006/relationships/font" Target="fonts/Montserrat-regular.fntdata"/><Relationship Id="rId15" Type="http://schemas.openxmlformats.org/officeDocument/2006/relationships/slide" Target="slides/slide3.xml"/><Relationship Id="rId110" Type="http://schemas.openxmlformats.org/officeDocument/2006/relationships/font" Target="fonts/HelveticaNeue-bold.fntdata"/><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14" Type="http://schemas.openxmlformats.org/officeDocument/2006/relationships/font" Target="fonts/RalewayExtraBold-boldItalic.fntdata"/><Relationship Id="rId18" Type="http://schemas.openxmlformats.org/officeDocument/2006/relationships/slide" Target="slides/slide6.xml"/><Relationship Id="rId113" Type="http://schemas.openxmlformats.org/officeDocument/2006/relationships/font" Target="fonts/RalewayExtraBold-bold.fntdata"/><Relationship Id="rId112" Type="http://schemas.openxmlformats.org/officeDocument/2006/relationships/font" Target="fonts/HelveticaNeue-boldItalic.fntdata"/><Relationship Id="rId111" Type="http://schemas.openxmlformats.org/officeDocument/2006/relationships/font" Target="fonts/HelveticaNeue-italic.fntdata"/><Relationship Id="rId84" Type="http://schemas.openxmlformats.org/officeDocument/2006/relationships/slide" Target="slides/slide72.xml"/><Relationship Id="rId83" Type="http://schemas.openxmlformats.org/officeDocument/2006/relationships/slide" Target="slides/slide71.xml"/><Relationship Id="rId86" Type="http://schemas.openxmlformats.org/officeDocument/2006/relationships/slide" Target="slides/slide74.xml"/><Relationship Id="rId85" Type="http://schemas.openxmlformats.org/officeDocument/2006/relationships/slide" Target="slides/slide73.xml"/><Relationship Id="rId88" Type="http://schemas.openxmlformats.org/officeDocument/2006/relationships/slide" Target="slides/slide76.xml"/><Relationship Id="rId87" Type="http://schemas.openxmlformats.org/officeDocument/2006/relationships/slide" Target="slides/slide75.xml"/><Relationship Id="rId89" Type="http://schemas.openxmlformats.org/officeDocument/2006/relationships/slide" Target="slides/slide77.xml"/><Relationship Id="rId80" Type="http://schemas.openxmlformats.org/officeDocument/2006/relationships/slide" Target="slides/slide68.xml"/><Relationship Id="rId82" Type="http://schemas.openxmlformats.org/officeDocument/2006/relationships/slide" Target="slides/slide70.xml"/><Relationship Id="rId81" Type="http://schemas.openxmlformats.org/officeDocument/2006/relationships/slide" Target="slides/slide69.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1.xml"/><Relationship Id="rId72" Type="http://schemas.openxmlformats.org/officeDocument/2006/relationships/slide" Target="slides/slide60.xml"/><Relationship Id="rId75" Type="http://schemas.openxmlformats.org/officeDocument/2006/relationships/slide" Target="slides/slide63.xml"/><Relationship Id="rId74" Type="http://schemas.openxmlformats.org/officeDocument/2006/relationships/slide" Target="slides/slide62.xml"/><Relationship Id="rId77" Type="http://schemas.openxmlformats.org/officeDocument/2006/relationships/slide" Target="slides/slide65.xml"/><Relationship Id="rId76" Type="http://schemas.openxmlformats.org/officeDocument/2006/relationships/slide" Target="slides/slide64.xml"/><Relationship Id="rId79" Type="http://schemas.openxmlformats.org/officeDocument/2006/relationships/slide" Target="slides/slide67.xml"/><Relationship Id="rId78" Type="http://schemas.openxmlformats.org/officeDocument/2006/relationships/slide" Target="slides/slide66.xml"/><Relationship Id="rId71" Type="http://schemas.openxmlformats.org/officeDocument/2006/relationships/slide" Target="slides/slide59.xml"/><Relationship Id="rId70" Type="http://schemas.openxmlformats.org/officeDocument/2006/relationships/slide" Target="slides/slide58.xml"/><Relationship Id="rId130" Type="http://schemas.openxmlformats.org/officeDocument/2006/relationships/font" Target="fonts/HelveticaNeueLight-boldItalic.fntdata"/><Relationship Id="rId62" Type="http://schemas.openxmlformats.org/officeDocument/2006/relationships/slide" Target="slides/slide50.xml"/><Relationship Id="rId61" Type="http://schemas.openxmlformats.org/officeDocument/2006/relationships/slide" Target="slides/slide49.xml"/><Relationship Id="rId64" Type="http://schemas.openxmlformats.org/officeDocument/2006/relationships/slide" Target="slides/slide52.xml"/><Relationship Id="rId63" Type="http://schemas.openxmlformats.org/officeDocument/2006/relationships/slide" Target="slides/slide51.xml"/><Relationship Id="rId66" Type="http://schemas.openxmlformats.org/officeDocument/2006/relationships/slide" Target="slides/slide54.xml"/><Relationship Id="rId65" Type="http://schemas.openxmlformats.org/officeDocument/2006/relationships/slide" Target="slides/slide53.xml"/><Relationship Id="rId68" Type="http://schemas.openxmlformats.org/officeDocument/2006/relationships/slide" Target="slides/slide56.xml"/><Relationship Id="rId67" Type="http://schemas.openxmlformats.org/officeDocument/2006/relationships/slide" Target="slides/slide55.xml"/><Relationship Id="rId60" Type="http://schemas.openxmlformats.org/officeDocument/2006/relationships/slide" Target="slides/slide48.xml"/><Relationship Id="rId69" Type="http://schemas.openxmlformats.org/officeDocument/2006/relationships/slide" Target="slides/slide5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55" Type="http://schemas.openxmlformats.org/officeDocument/2006/relationships/slide" Target="slides/slide43.xml"/><Relationship Id="rId54" Type="http://schemas.openxmlformats.org/officeDocument/2006/relationships/slide" Target="slides/slide42.xml"/><Relationship Id="rId57" Type="http://schemas.openxmlformats.org/officeDocument/2006/relationships/slide" Target="slides/slide45.xml"/><Relationship Id="rId56" Type="http://schemas.openxmlformats.org/officeDocument/2006/relationships/slide" Target="slides/slide44.xml"/><Relationship Id="rId59" Type="http://schemas.openxmlformats.org/officeDocument/2006/relationships/slide" Target="slides/slide47.xml"/><Relationship Id="rId58" Type="http://schemas.openxmlformats.org/officeDocument/2006/relationships/slide" Target="slides/slide46.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5-07T21:59:40.893">
    <p:pos x="6000" y="0"/>
    <p:text>we can change speaking order if needed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9-05-08T21:17:19.438">
    <p:pos x="477" y="525"/>
    <p:text>Hi - took off the final clause on this sentence - what's on the page now is accurate and is our mission statement.  Thanks</p:text>
  </p:cm>
  <p:cm authorId="0" idx="2" dt="2019-05-08T21:17:19.438">
    <p:pos x="477" y="525"/>
    <p:text>Thanks, Amy!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 dt="2019-05-08T21:02:09.491">
    <p:pos x="257" y="1006"/>
    <p:text>has this picture ever been used before publicly? +victoria.lo@getcruise.com
_Reassigned to you_</p:text>
  </p:cm>
  <p:cm authorId="0" idx="3" dt="2019-05-08T21:02:09.491">
    <p:pos x="257" y="1006"/>
    <p:text>hi Cecilia, yes this photo was taken from google images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 dt="2019-05-08T20:45:29.746">
    <p:pos x="6000" y="0"/>
    <p:text>+jackie.shannon@getcruise.com is this accurate? engineering plans to say this at a tech talk.
_Reassigned to Jackie Shannon_</p:text>
  </p:cm>
  <p:cm authorId="3" idx="1" dt="2019-05-08T20:45:29.746">
    <p:pos x="6000" y="0"/>
    <p:text>it is accurate that the user can end the ride every time, that safety is our primary goal, and that we have features for unlocking doors, the in-car display, customer support and remote assistance.
There is a chance we will explore other unlocking methods in the future (e.g. using your face), but it will still be the user unlocking it, albeit with your face in that case. does that answer your Q?</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3" dt="2019-05-08T21:03:46.597">
    <p:pos x="196" y="876"/>
    <p:text>is this true? not sure point of this slide.</p:text>
  </p:cm>
  <p:cm authorId="0" idx="4" dt="2019-05-08T21:03:46.597">
    <p:pos x="196" y="876"/>
    <p:text>yes our vehicles can have a different hardware make depending on the track (and sensor calibration) and software build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4" dt="2019-05-08T21:03:59.106">
    <p:pos x="2358" y="510"/>
    <p:text>is this video already public</p:text>
  </p:cm>
  <p:cm authorId="0" idx="5" dt="2019-05-08T21:03:59.106">
    <p:pos x="2358" y="510"/>
    <p:text>yes I pulled it from youtube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kylevogt/why-testing-self-driving-cars-in-sf-is-challenging-but-necessary-77dbe8345927"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kylevogt/why-testing-self-driving-cars-in-sf-is-challenging-but-necessary-77dbe8345927"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u/1/d/1k-QtrC801lJOWhWEUdZKi6NRhuzG7aTywG2pYeSGk2E/ed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4c3c0cac39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4c3c0cac39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515c68a3b4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15c68a3b4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515c68a3b4_3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515c68a3b4_3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15c68a3b4_3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15c68a3b4_3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15c68a3b4_3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15c68a3b4_3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515c68a3b4_37_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515c68a3b4_37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515c68a3b4_37_6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515c68a3b4_37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515c68a3b4_37_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Answer: up to 4.4 kW or roughly 6 horsepower</a:t>
            </a:r>
            <a:endParaRPr/>
          </a:p>
        </p:txBody>
      </p:sp>
      <p:sp>
        <p:nvSpPr>
          <p:cNvPr id="747" name="Google Shape;747;g515c68a3b4_37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515c68a3b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15c68a3b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71a6e28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571a6e28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515c68a3b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515c68a3b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4c3c0cac39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c3c0cac39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15c68a3b4_5_10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15c68a3b4_5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stack, but mostly front end tbh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Cruise grown from ~450-1300 or so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515c68a3b4_0_1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515c68a3b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515c68a3b4_0_1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515c68a3b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515c68a3b4_5_6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515c68a3b4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515c68a3b4_5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515c68a3b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515c68a3b4_5_8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515c68a3b4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515c68a3b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515c68a3b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TPM = plan out what features needs to get done and how/when, across teams - more feature-based</a:t>
            </a:r>
            <a:endParaRPr/>
          </a:p>
          <a:p>
            <a:pPr indent="0" lvl="0" marL="0" rtl="0" algn="l">
              <a:spcBef>
                <a:spcPts val="0"/>
              </a:spcBef>
              <a:spcAft>
                <a:spcPts val="0"/>
              </a:spcAft>
              <a:buNone/>
            </a:pPr>
            <a:r>
              <a:rPr lang="en"/>
              <a:t>PMT = “what” and “why” of requirements and making sure the right things are being built, planning out timelines - more team-based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Growth ops = works with 3rd party vendors and data/analytics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515c68a3b4_0_1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515c68a3b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515c68a3b4_11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515c68a3b4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 crash day of offer letter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Lunch menu</a:t>
            </a:r>
            <a:endParaRPr/>
          </a:p>
          <a:p>
            <a:pPr indent="0" lvl="0" marL="0" rtl="0" algn="l">
              <a:spcBef>
                <a:spcPts val="0"/>
              </a:spcBef>
              <a:spcAft>
                <a:spcPts val="0"/>
              </a:spcAft>
              <a:buNone/>
            </a:pPr>
            <a:r>
              <a:rPr lang="en"/>
              <a:t>Snack selection rotates monthly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Work with all the technologies listed on previous slides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515c68a3b4_5_9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515c68a3b4_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71a6e2822_0_17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71a6e282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515c68a3b4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515c68a3b4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Introduction</a:t>
            </a:r>
            <a:endParaRPr/>
          </a:p>
          <a:p>
            <a:pPr indent="0" lvl="0" marL="45720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515c68a3b4_3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515c68a3b4_3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515c68a3b4_23_49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515c68a3b4_23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515c68a3b4_23_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515c68a3b4_2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Lot of different data by the AVs (sensor info, time series events published at 1k hz)</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Expand that to many scenarios beyond just driving around the block</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This very- many variables, just one situation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With data we can take the data and ensure the car can drive in any scenario encountered at Cruise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Example case here with takeover- why? Depending on the team could be a number of things</a:t>
            </a:r>
            <a:endParaRPr sz="1200">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sz="1200">
              <a:solidFill>
                <a:schemeClr val="dk1"/>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515c68a3b4_23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teams care for different nodes (use case for QA needing to determine which node), need different types of data, compressed sensor data, hardware diagnostics, motion planning structured data on maneuvers </a:t>
            </a:r>
            <a:endParaRPr/>
          </a:p>
        </p:txBody>
      </p:sp>
      <p:sp>
        <p:nvSpPr>
          <p:cNvPr id="1001" name="Google Shape;1001;g515c68a3b4_2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515c68a3b4_23_7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15c68a3b4_2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First AV data record rates, analogy to netflix size (60PB, fbook is &gt; 500 TB/day has 100PB)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200MB/s, 200 TB/d last year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32MB/s, &lt; 100TB/d today due to image compression and selective record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2020 cars, 1.5GB/s, and scaling fleet,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would mean &lt; 4 AVs constantly running if we wanted to keep with fbook’s rate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515c68a3b4_23_7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15c68a3b4_2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Operators taking hard drives to bagracks in dcs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Gofer rapidly copying data to on-prem</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2space sync to cloud, currently moving from AWS to google cloud</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First serialize car data from rosbag to avro, store avro files in cloud storage partition by common query params like git branch vin date, index meta info in cloudsql</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Processing to pull data into postgres, structured data into BQ, time series into influx</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ARQ: python lib to query raw data, used by various AV eng/DS spark jobs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Webviz: viz tool from the video, owned by eng-prod</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Chronograf &amp; Looker</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Drives app: monolithic webapp, webviz to videos to routes to lunch</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Baikal: service w/common query language to query datastores, also query arq</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515c68a3b4_23_8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515c68a3b4_2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Who do we support? Av eng: Platform, Perception, anything w/ML, P&amp;C, QA, Safety, legal, business, up to executive reports</a:t>
            </a:r>
            <a:endParaRPr sz="1200">
              <a:solidFill>
                <a:srgbClr val="5D3779"/>
              </a:solidFill>
            </a:endParaRPr>
          </a:p>
          <a:p>
            <a:pPr indent="-304800" lvl="0" marL="457200" rtl="0" algn="l">
              <a:spcBef>
                <a:spcPts val="0"/>
              </a:spcBef>
              <a:spcAft>
                <a:spcPts val="0"/>
              </a:spcAft>
              <a:buClr>
                <a:schemeClr val="dk1"/>
              </a:buClr>
              <a:buSzPts val="1200"/>
              <a:buChar char="-"/>
            </a:pPr>
            <a:r>
              <a:rPr lang="en" sz="1200">
                <a:solidFill>
                  <a:schemeClr val="dk1"/>
                </a:solidFill>
              </a:rPr>
              <a:t>Most critical data going to focus on: AV data, diverse data</a:t>
            </a:r>
            <a:endParaRPr sz="1200">
              <a:solidFill>
                <a:schemeClr val="dk1"/>
              </a:solidFill>
            </a:endParaRPr>
          </a:p>
          <a:p>
            <a:pPr indent="0" lvl="0" marL="45720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515c68a3b4_23_8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515c68a3b4_2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2400">
                <a:solidFill>
                  <a:schemeClr val="dk1"/>
                </a:solidFill>
              </a:rPr>
              <a:t>Just spoke about AV data, much more data to deal with at cruise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515c68a3b4_2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515c68a3b4_2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Dan and Mo introduce themselves &amp; thank the team for being here </a:t>
            </a:r>
            <a:endParaRPr/>
          </a:p>
          <a:p>
            <a:pPr indent="0" lvl="0" marL="45720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71a6e2822_0_40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71a6e2822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515c68a3b4_38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515c68a3b4_38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515c68a3b4_23_10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515c68a3b4_2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Theme of these next few slides are trying to motivate the </a:t>
            </a:r>
            <a:r>
              <a:rPr b="1" lang="en" sz="1200">
                <a:solidFill>
                  <a:schemeClr val="dk1"/>
                </a:solidFill>
              </a:rPr>
              <a:t>why</a:t>
            </a:r>
            <a:r>
              <a:rPr lang="en" sz="1200">
                <a:solidFill>
                  <a:schemeClr val="dk1"/>
                </a:solidFill>
              </a:rPr>
              <a:t> of ML being critical for AVs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Notes for the story in the slide: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One might imagine solving this with heuristics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Wait for no oncoming traffic and/or a green light</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Wait for pedestrians to exit the cross-walk</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This raises questions though:</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How are you seeing the oncoming cars/traffic-light/pedestrians?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How are you predicting their trajectories?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What if the situation gets more complicated?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515c68a3b4_23_1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515c68a3b4_2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Theme of these next few slides are trying to motivate the </a:t>
            </a:r>
            <a:r>
              <a:rPr b="1" lang="en" sz="1200">
                <a:solidFill>
                  <a:schemeClr val="dk1"/>
                </a:solidFill>
              </a:rPr>
              <a:t>why</a:t>
            </a:r>
            <a:r>
              <a:rPr lang="en" sz="1200">
                <a:solidFill>
                  <a:schemeClr val="dk1"/>
                </a:solidFill>
              </a:rPr>
              <a:t> of ML being critical for AVs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Notes for the story in the slide: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One might imagine solving this with heuristics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Wait for no oncoming traffic and/or a green light</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Wait for pedestrians to exit the cross-walk</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This raises questions though:</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How are you seeing the oncoming cars/traffic-light/pedestrians?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How are you predicting their trajectories?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What if the situation gets more complicated?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515c68a3b4_23_1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515c68a3b4_2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515c68a3b4_23_1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515c68a3b4_2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From Kyle’s </a:t>
            </a:r>
            <a:r>
              <a:rPr lang="en" sz="1200" u="sng">
                <a:solidFill>
                  <a:schemeClr val="accent5"/>
                </a:solidFill>
                <a:hlinkClick r:id="rId2"/>
              </a:rPr>
              <a:t>Medium Post</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“A typical day in San Francisco, captured by one of our self-driving cars.”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515c68a3b4_23_1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515c68a3b4_2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From Kyle’s </a:t>
            </a:r>
            <a:r>
              <a:rPr lang="en" sz="1200" u="sng">
                <a:solidFill>
                  <a:schemeClr val="hlink"/>
                </a:solidFill>
                <a:hlinkClick r:id="rId2"/>
              </a:rPr>
              <a:t>Medium Post</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“Traffic lights out at 6-way intersection. All driving completed autonomously.”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515c68a3b4_23_13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515c68a3b4_2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515c68a3b4_23_13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515c68a3b4_2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515c68a3b4_23_1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515c68a3b4_2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515c68a3b4_23_15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515c68a3b4_23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Image from </a:t>
            </a:r>
            <a:r>
              <a:rPr lang="en" u="sng">
                <a:solidFill>
                  <a:schemeClr val="accent5"/>
                </a:solidFill>
                <a:hlinkClick r:id="rId2"/>
              </a:rPr>
              <a:t>Mothra Design Doc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71a6e2822_0_39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71a6e282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DOUBLE CHECK SOURCES</a:t>
            </a:r>
            <a:endParaRPr sz="1400">
              <a:solidFill>
                <a:schemeClr val="dk1"/>
              </a:solidFill>
            </a:endParaRPr>
          </a:p>
          <a:p>
            <a:pPr indent="-317500" lvl="0" marL="457200" rtl="0" algn="l">
              <a:spcBef>
                <a:spcPts val="0"/>
              </a:spcBef>
              <a:spcAft>
                <a:spcPts val="0"/>
              </a:spcAft>
              <a:buClr>
                <a:schemeClr val="dk1"/>
              </a:buClr>
              <a:buSzPts val="1400"/>
              <a:buChar char="-"/>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Road crashes are 9th leading cause of death globally</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~1.3 million deaths a year globally</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3,287 deaths a day (five 747s worth). 100 a day in the US alone</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Why is this acceptable?</a:t>
            </a:r>
            <a:r>
              <a:rPr b="1" lang="en" sz="1400">
                <a:solidFill>
                  <a:schemeClr val="dk1"/>
                </a:solidFill>
              </a:rPr>
              <a:t> With self driving cars, this could be 0!</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people spend a lot of time driving that could be spent doing other things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Less time spent commuting</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Less need for parking</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Higher utilization per car -&gt; less cars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One of the first majorly society-impacting applications of robotics!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like the apollo program for our generation</a:t>
            </a:r>
            <a:endParaRPr sz="1400">
              <a:solidFill>
                <a:schemeClr val="dk1"/>
              </a:solidFill>
            </a:endParaRPr>
          </a:p>
          <a:p>
            <a:pPr indent="-317500" lvl="0" marL="914400" rtl="0" algn="l">
              <a:spcBef>
                <a:spcPts val="0"/>
              </a:spcBef>
              <a:spcAft>
                <a:spcPts val="0"/>
              </a:spcAft>
              <a:buClr>
                <a:schemeClr val="dk1"/>
              </a:buClr>
              <a:buSzPts val="1400"/>
              <a:buChar char="-"/>
            </a:pPr>
            <a:r>
              <a:rPr lang="en" sz="1400">
                <a:solidFill>
                  <a:schemeClr val="dk1"/>
                </a:solidFill>
              </a:rPr>
              <a:t>Opens up a bunch of possibilities of how we can interact with our technology</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515c68a3b4_23_15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515c68a3b4_2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AV (object detection, trajectory prediction, ...), ride hail (demand forecasting, vehicle resource management, ...), self-learning systems (auto data discovery, adaptive learning, hyperparameter optimization, ...), customer support, fleet management, strategic decision making and more</a:t>
            </a:r>
            <a:endParaRPr b="1" sz="14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515c68a3b4_23_1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515c68a3b4_23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Data is your lifeblood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Identifying what to work 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Training ML models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Post-deployment validation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Fortunately, at Cruise, we have plenty of data (4 TB / hr / car)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515c68a3b4_23_16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515c68a3b4_23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 traditional IT system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behavior is defined by code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behavior is validated with unit tests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ML systems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behavior is defined by data</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15c68a3b4_23_1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515c68a3b4_2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 traditional IT system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behavior is defined by code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behavior is validated with unit tests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ML systems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behavior is defined by data</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515c68a3b4_23_18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515c68a3b4_23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515c68a3b4_23_1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515c68a3b4_2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 traditional IT system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behavior is defined by code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behavior is validated with unit tests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ML systems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behavior is defined by data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515c68a3b4_23_19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15c68a3b4_23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Three core product areas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Processing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Model Training/Experimentation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Model Production Deployment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515c68a3b4_3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515c68a3b4_3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515c68a3b4_38_6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515c68a3b4_38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571a6e282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571a6e282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571a6e2822_0_4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571a6e282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g571a6e282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571a6e282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571a6e2822_0_13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571a6e282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g571a6e2822_0_23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571a6e282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571a6e2822_0_24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571a6e2822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a:t>
            </a:r>
            <a:endParaRPr/>
          </a:p>
          <a:p>
            <a:pPr indent="-298450" lvl="0" marL="457200" rtl="0" algn="l">
              <a:spcBef>
                <a:spcPts val="0"/>
              </a:spcBef>
              <a:spcAft>
                <a:spcPts val="0"/>
              </a:spcAft>
              <a:buSzPts val="1100"/>
              <a:buChar char="-"/>
            </a:pPr>
            <a:r>
              <a:rPr lang="en"/>
              <a:t>3 teams: public affairs, UX research, Product Design</a:t>
            </a:r>
            <a:endParaRPr/>
          </a:p>
          <a:p>
            <a:pPr indent="-298450" lvl="0" marL="457200" rtl="0" algn="l">
              <a:spcBef>
                <a:spcPts val="0"/>
              </a:spcBef>
              <a:spcAft>
                <a:spcPts val="0"/>
              </a:spcAft>
              <a:buSzPts val="1100"/>
              <a:buChar char="-"/>
            </a:pPr>
            <a:r>
              <a:rPr lang="en"/>
              <a:t>visually impaired users need to use multiple apps -- how to design so that they can easily navigate to the car, know that they are getting into the right car, and feel safe when they are in the car?</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571a6e2822_0_25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571a6e2822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571a6e2822_0_2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571a6e282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ride adjustments: radio, HVAC</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Google Shape;1339;g571a6e2822_0_26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571a6e282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100+ cars!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571a6e2822_0_27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571a6e2822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router runs multiple map version simultaneously</a:t>
            </a:r>
            <a:endParaRPr/>
          </a:p>
          <a:p>
            <a:pPr indent="0" lvl="0" marL="0" rtl="0" algn="l">
              <a:spcBef>
                <a:spcPts val="0"/>
              </a:spcBef>
              <a:spcAft>
                <a:spcPts val="0"/>
              </a:spcAft>
              <a:buNone/>
            </a:pPr>
            <a:r>
              <a:rPr lang="en"/>
              <a:t>predictions must be accurate because the data from the router in the cloud is saved and sent to mobile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571a6e2822_0_28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571a6e282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571a6e2822_0_3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571a6e282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515c68a3b4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15c68a3b4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571a6e2822_0_29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571a6e2822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 lane info, traffic lights, other actors on the road, dpvs,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speeds up software regression testing!</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571a6e2822_0_3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571a6e282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g571a6e2822_0_3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571a6e2822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571a6e2822_0_33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571a6e2822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profile: sensors, hw components, batteries, etc.</a:t>
            </a:r>
            <a:endParaRPr/>
          </a:p>
          <a:p>
            <a:pPr indent="0" lvl="0" marL="0" rtl="0" algn="l">
              <a:spcBef>
                <a:spcPts val="0"/>
              </a:spcBef>
              <a:spcAft>
                <a:spcPts val="0"/>
              </a:spcAft>
              <a:buNone/>
            </a:pPr>
            <a:r>
              <a:rPr lang="en"/>
              <a:t>software profile: what version of the software stack is running, what version of apps are running, etc.</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Google Shape;1402;g571a6e2822_0_3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571a6e282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571a6e2822_0_36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571a6e282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571a6e2822_0_3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571a6e2822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Google Shape;1423;g571a6e2822_0_38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571a6e2822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515c68a3b4_13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515c68a3b4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515c68a3b4_37_2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15c68a3b4_37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15c68a3b4_3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15c68a3b4_3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1.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back, logo" type="title">
  <p:cSld name="TITLE">
    <p:bg>
      <p:bgPr>
        <a:solidFill>
          <a:srgbClr val="F7F7F7"/>
        </a:solidFill>
      </p:bgPr>
    </p:bg>
    <p:spTree>
      <p:nvGrpSpPr>
        <p:cNvPr id="6" name="Shape 6"/>
        <p:cNvGrpSpPr/>
        <p:nvPr/>
      </p:nvGrpSpPr>
      <p:grpSpPr>
        <a:xfrm>
          <a:off x="0" y="0"/>
          <a:ext cx="0" cy="0"/>
          <a:chOff x="0" y="0"/>
          <a:chExt cx="0" cy="0"/>
        </a:xfrm>
      </p:grpSpPr>
      <p:sp>
        <p:nvSpPr>
          <p:cNvPr id="7" name="Google Shape;7;p2"/>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600">
              <a:solidFill>
                <a:srgbClr val="C1C5D6"/>
              </a:solidFill>
              <a:latin typeface="Proxima Nova"/>
              <a:ea typeface="Proxima Nova"/>
              <a:cs typeface="Proxima Nova"/>
              <a:sym typeface="Proxima Nova"/>
            </a:endParaRPr>
          </a:p>
        </p:txBody>
      </p:sp>
      <p:pic>
        <p:nvPicPr>
          <p:cNvPr id="8" name="Google Shape;8;p2"/>
          <p:cNvPicPr preferRelativeResize="0"/>
          <p:nvPr/>
        </p:nvPicPr>
        <p:blipFill>
          <a:blip r:embed="rId2">
            <a:alphaModFix/>
          </a:blip>
          <a:stretch>
            <a:fillRect/>
          </a:stretch>
        </p:blipFill>
        <p:spPr>
          <a:xfrm>
            <a:off x="8334013" y="4858665"/>
            <a:ext cx="589179" cy="233474"/>
          </a:xfrm>
          <a:prstGeom prst="rect">
            <a:avLst/>
          </a:prstGeom>
          <a:noFill/>
          <a:ln>
            <a:noFill/>
          </a:ln>
        </p:spPr>
      </p:pic>
      <p:cxnSp>
        <p:nvCxnSpPr>
          <p:cNvPr id="9" name="Google Shape;9;p2"/>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split, gray top - logo">
  <p:cSld name="CUSTOM_3_1_1_3">
    <p:spTree>
      <p:nvGrpSpPr>
        <p:cNvPr id="43" name="Shape 43"/>
        <p:cNvGrpSpPr/>
        <p:nvPr/>
      </p:nvGrpSpPr>
      <p:grpSpPr>
        <a:xfrm>
          <a:off x="0" y="0"/>
          <a:ext cx="0" cy="0"/>
          <a:chOff x="0" y="0"/>
          <a:chExt cx="0" cy="0"/>
        </a:xfrm>
      </p:grpSpPr>
      <p:sp>
        <p:nvSpPr>
          <p:cNvPr id="44" name="Google Shape;44;p11"/>
          <p:cNvSpPr/>
          <p:nvPr/>
        </p:nvSpPr>
        <p:spPr>
          <a:xfrm rot="-5400000">
            <a:off x="3287100" y="-715612"/>
            <a:ext cx="2574600" cy="914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1"/>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C1C5D6"/>
                </a:solidFill>
                <a:latin typeface="Proxima Nova"/>
                <a:ea typeface="Proxima Nova"/>
                <a:cs typeface="Proxima Nova"/>
                <a:sym typeface="Proxima Nova"/>
              </a:rPr>
              <a:t>CONFIDENTIAL</a:t>
            </a:r>
            <a:endParaRPr sz="600">
              <a:solidFill>
                <a:srgbClr val="C1C5D6"/>
              </a:solidFill>
              <a:latin typeface="Proxima Nova"/>
              <a:ea typeface="Proxima Nova"/>
              <a:cs typeface="Proxima Nova"/>
              <a:sym typeface="Proxima Nova"/>
            </a:endParaRPr>
          </a:p>
        </p:txBody>
      </p:sp>
      <p:cxnSp>
        <p:nvCxnSpPr>
          <p:cNvPr id="46" name="Google Shape;46;p11"/>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pic>
        <p:nvPicPr>
          <p:cNvPr id="47" name="Google Shape;47;p11"/>
          <p:cNvPicPr preferRelativeResize="0"/>
          <p:nvPr/>
        </p:nvPicPr>
        <p:blipFill>
          <a:blip r:embed="rId2">
            <a:alphaModFix/>
          </a:blip>
          <a:stretch>
            <a:fillRect/>
          </a:stretch>
        </p:blipFill>
        <p:spPr>
          <a:xfrm>
            <a:off x="8334013" y="4858665"/>
            <a:ext cx="589179" cy="233474"/>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93" name="Shape 593"/>
        <p:cNvGrpSpPr/>
        <p:nvPr/>
      </p:nvGrpSpPr>
      <p:grpSpPr>
        <a:xfrm>
          <a:off x="0" y="0"/>
          <a:ext cx="0" cy="0"/>
          <a:chOff x="0" y="0"/>
          <a:chExt cx="0" cy="0"/>
        </a:xfrm>
      </p:grpSpPr>
      <p:sp>
        <p:nvSpPr>
          <p:cNvPr id="594" name="Google Shape;594;p108"/>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95" name="Google Shape;595;p108"/>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6" name="Google Shape;596;p10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7" name="Google Shape;597;p10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8" name="Google Shape;598;p10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split, gray top - no logo">
  <p:cSld name="CUSTOM_3_1_1_3_1">
    <p:spTree>
      <p:nvGrpSpPr>
        <p:cNvPr id="48" name="Shape 48"/>
        <p:cNvGrpSpPr/>
        <p:nvPr/>
      </p:nvGrpSpPr>
      <p:grpSpPr>
        <a:xfrm>
          <a:off x="0" y="0"/>
          <a:ext cx="0" cy="0"/>
          <a:chOff x="0" y="0"/>
          <a:chExt cx="0" cy="0"/>
        </a:xfrm>
      </p:grpSpPr>
      <p:sp>
        <p:nvSpPr>
          <p:cNvPr id="49" name="Google Shape;49;p12"/>
          <p:cNvSpPr/>
          <p:nvPr/>
        </p:nvSpPr>
        <p:spPr>
          <a:xfrm rot="-5400000">
            <a:off x="3287100" y="-715612"/>
            <a:ext cx="2574600" cy="914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split, gray bottom - logo">
  <p:cSld name="CUSTOM_3_1_1_3_2">
    <p:spTree>
      <p:nvGrpSpPr>
        <p:cNvPr id="50" name="Shape 50"/>
        <p:cNvGrpSpPr/>
        <p:nvPr/>
      </p:nvGrpSpPr>
      <p:grpSpPr>
        <a:xfrm>
          <a:off x="0" y="0"/>
          <a:ext cx="0" cy="0"/>
          <a:chOff x="0" y="0"/>
          <a:chExt cx="0" cy="0"/>
        </a:xfrm>
      </p:grpSpPr>
      <p:sp>
        <p:nvSpPr>
          <p:cNvPr id="51" name="Google Shape;51;p13"/>
          <p:cNvSpPr/>
          <p:nvPr/>
        </p:nvSpPr>
        <p:spPr>
          <a:xfrm rot="-5400000">
            <a:off x="3284700" y="-3289950"/>
            <a:ext cx="2574600" cy="914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600">
              <a:solidFill>
                <a:srgbClr val="C1C5D6"/>
              </a:solidFill>
              <a:latin typeface="Proxima Nova"/>
              <a:ea typeface="Proxima Nova"/>
              <a:cs typeface="Proxima Nova"/>
              <a:sym typeface="Proxima Nova"/>
            </a:endParaRPr>
          </a:p>
        </p:txBody>
      </p:sp>
      <p:cxnSp>
        <p:nvCxnSpPr>
          <p:cNvPr id="53" name="Google Shape;53;p13"/>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pic>
        <p:nvPicPr>
          <p:cNvPr id="54" name="Google Shape;54;p13"/>
          <p:cNvPicPr preferRelativeResize="0"/>
          <p:nvPr/>
        </p:nvPicPr>
        <p:blipFill>
          <a:blip r:embed="rId2">
            <a:alphaModFix/>
          </a:blip>
          <a:stretch>
            <a:fillRect/>
          </a:stretch>
        </p:blipFill>
        <p:spPr>
          <a:xfrm>
            <a:off x="8334013" y="4858665"/>
            <a:ext cx="589179" cy="2334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split, gray bottom - no logo">
  <p:cSld name="CUSTOM_3_1_1_3_1_1">
    <p:spTree>
      <p:nvGrpSpPr>
        <p:cNvPr id="55" name="Shape 55"/>
        <p:cNvGrpSpPr/>
        <p:nvPr/>
      </p:nvGrpSpPr>
      <p:grpSpPr>
        <a:xfrm>
          <a:off x="0" y="0"/>
          <a:ext cx="0" cy="0"/>
          <a:chOff x="0" y="0"/>
          <a:chExt cx="0" cy="0"/>
        </a:xfrm>
      </p:grpSpPr>
      <p:sp>
        <p:nvSpPr>
          <p:cNvPr id="56" name="Google Shape;56;p14"/>
          <p:cNvSpPr/>
          <p:nvPr/>
        </p:nvSpPr>
        <p:spPr>
          <a:xfrm rot="-5400000">
            <a:off x="3284700" y="-3289950"/>
            <a:ext cx="2574600" cy="914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uted blue background, logo">
  <p:cSld name="CUSTOM_2_2">
    <p:bg>
      <p:bgPr>
        <a:solidFill>
          <a:srgbClr val="525474"/>
        </a:solidFill>
      </p:bgPr>
    </p:bg>
    <p:spTree>
      <p:nvGrpSpPr>
        <p:cNvPr id="57" name="Shape 57"/>
        <p:cNvGrpSpPr/>
        <p:nvPr/>
      </p:nvGrpSpPr>
      <p:grpSpPr>
        <a:xfrm>
          <a:off x="0" y="0"/>
          <a:ext cx="0" cy="0"/>
          <a:chOff x="0" y="0"/>
          <a:chExt cx="0" cy="0"/>
        </a:xfrm>
      </p:grpSpPr>
      <p:sp>
        <p:nvSpPr>
          <p:cNvPr id="58" name="Google Shape;58;p15"/>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600">
              <a:solidFill>
                <a:srgbClr val="ECEBEE"/>
              </a:solidFill>
              <a:latin typeface="Proxima Nova"/>
              <a:ea typeface="Proxima Nova"/>
              <a:cs typeface="Proxima Nova"/>
              <a:sym typeface="Proxima Nova"/>
            </a:endParaRPr>
          </a:p>
        </p:txBody>
      </p:sp>
      <p:cxnSp>
        <p:nvCxnSpPr>
          <p:cNvPr id="59" name="Google Shape;59;p15"/>
          <p:cNvCxnSpPr/>
          <p:nvPr/>
        </p:nvCxnSpPr>
        <p:spPr>
          <a:xfrm>
            <a:off x="433950" y="4975406"/>
            <a:ext cx="7650300" cy="0"/>
          </a:xfrm>
          <a:prstGeom prst="straightConnector1">
            <a:avLst/>
          </a:prstGeom>
          <a:noFill/>
          <a:ln cap="flat" cmpd="sng" w="9525">
            <a:solidFill>
              <a:srgbClr val="ECEBEE"/>
            </a:solidFill>
            <a:prstDash val="solid"/>
            <a:round/>
            <a:headEnd len="med" w="med" type="none"/>
            <a:tailEnd len="med" w="med" type="none"/>
          </a:ln>
        </p:spPr>
      </p:cxnSp>
      <p:pic>
        <p:nvPicPr>
          <p:cNvPr id="60" name="Google Shape;60;p15"/>
          <p:cNvPicPr preferRelativeResize="0"/>
          <p:nvPr/>
        </p:nvPicPr>
        <p:blipFill>
          <a:blip r:embed="rId2">
            <a:alphaModFix/>
          </a:blip>
          <a:stretch>
            <a:fillRect/>
          </a:stretch>
        </p:blipFill>
        <p:spPr>
          <a:xfrm>
            <a:off x="8333999" y="4858667"/>
            <a:ext cx="589188" cy="23347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uted blue background, no logo">
  <p:cSld name="CUSTOM_2_2_1">
    <p:bg>
      <p:bgPr>
        <a:solidFill>
          <a:srgbClr val="525474"/>
        </a:solidFill>
      </p:bgPr>
    </p:bg>
    <p:spTree>
      <p:nvGrpSpPr>
        <p:cNvPr id="61" name="Shape 6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ackground, logo">
  <p:cSld name="CUSTOM_2_2_2">
    <p:bg>
      <p:bgPr>
        <a:solidFill>
          <a:srgbClr val="FF5337"/>
        </a:solidFill>
      </p:bgPr>
    </p:bg>
    <p:spTree>
      <p:nvGrpSpPr>
        <p:cNvPr id="62" name="Shape 62"/>
        <p:cNvGrpSpPr/>
        <p:nvPr/>
      </p:nvGrpSpPr>
      <p:grpSpPr>
        <a:xfrm>
          <a:off x="0" y="0"/>
          <a:ext cx="0" cy="0"/>
          <a:chOff x="0" y="0"/>
          <a:chExt cx="0" cy="0"/>
        </a:xfrm>
      </p:grpSpPr>
      <p:sp>
        <p:nvSpPr>
          <p:cNvPr id="63" name="Google Shape;63;p17"/>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ECEBEE"/>
                </a:solidFill>
                <a:latin typeface="Proxima Nova"/>
                <a:ea typeface="Proxima Nova"/>
                <a:cs typeface="Proxima Nova"/>
                <a:sym typeface="Proxima Nova"/>
              </a:rPr>
              <a:t>CONFIDENTIAL</a:t>
            </a:r>
            <a:endParaRPr sz="600">
              <a:solidFill>
                <a:srgbClr val="ECEBEE"/>
              </a:solidFill>
              <a:latin typeface="Proxima Nova"/>
              <a:ea typeface="Proxima Nova"/>
              <a:cs typeface="Proxima Nova"/>
              <a:sym typeface="Proxima Nova"/>
            </a:endParaRPr>
          </a:p>
        </p:txBody>
      </p:sp>
      <p:cxnSp>
        <p:nvCxnSpPr>
          <p:cNvPr id="64" name="Google Shape;64;p17"/>
          <p:cNvCxnSpPr/>
          <p:nvPr/>
        </p:nvCxnSpPr>
        <p:spPr>
          <a:xfrm>
            <a:off x="433950" y="4975406"/>
            <a:ext cx="7650300" cy="0"/>
          </a:xfrm>
          <a:prstGeom prst="straightConnector1">
            <a:avLst/>
          </a:prstGeom>
          <a:noFill/>
          <a:ln cap="flat" cmpd="sng" w="9525">
            <a:solidFill>
              <a:srgbClr val="ECEBEE"/>
            </a:solidFill>
            <a:prstDash val="solid"/>
            <a:round/>
            <a:headEnd len="med" w="med" type="none"/>
            <a:tailEnd len="med" w="med" type="none"/>
          </a:ln>
        </p:spPr>
      </p:cxnSp>
      <p:pic>
        <p:nvPicPr>
          <p:cNvPr id="65" name="Google Shape;65;p17"/>
          <p:cNvPicPr preferRelativeResize="0"/>
          <p:nvPr/>
        </p:nvPicPr>
        <p:blipFill>
          <a:blip r:embed="rId2">
            <a:alphaModFix/>
          </a:blip>
          <a:stretch>
            <a:fillRect/>
          </a:stretch>
        </p:blipFill>
        <p:spPr>
          <a:xfrm>
            <a:off x="8333999" y="4858667"/>
            <a:ext cx="589188" cy="2334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ackground, no logo">
  <p:cSld name="CUSTOM_2_2_2_1">
    <p:bg>
      <p:bgPr>
        <a:solidFill>
          <a:srgbClr val="FF5337"/>
        </a:solidFill>
      </p:bgPr>
    </p:bg>
    <p:spTree>
      <p:nvGrpSpPr>
        <p:cNvPr id="66" name="Shape 6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1" name="Shape 71"/>
        <p:cNvGrpSpPr/>
        <p:nvPr/>
      </p:nvGrpSpPr>
      <p:grpSpPr>
        <a:xfrm>
          <a:off x="0" y="0"/>
          <a:ext cx="0" cy="0"/>
          <a:chOff x="0" y="0"/>
          <a:chExt cx="0" cy="0"/>
        </a:xfrm>
      </p:grpSpPr>
      <p:sp>
        <p:nvSpPr>
          <p:cNvPr id="72" name="Google Shape;72;p20"/>
          <p:cNvSpPr/>
          <p:nvPr/>
        </p:nvSpPr>
        <p:spPr>
          <a:xfrm>
            <a:off x="0" y="3282450"/>
            <a:ext cx="9144000" cy="18612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0"/>
          <p:cNvSpPr txBox="1"/>
          <p:nvPr>
            <p:ph type="ctrTitle"/>
          </p:nvPr>
        </p:nvSpPr>
        <p:spPr>
          <a:xfrm>
            <a:off x="311700" y="3536225"/>
            <a:ext cx="8520600" cy="677700"/>
          </a:xfrm>
          <a:prstGeom prst="rect">
            <a:avLst/>
          </a:prstGeom>
        </p:spPr>
        <p:txBody>
          <a:bodyPr anchorCtr="0" anchor="b" bIns="91425" lIns="91425" spcFirstLastPara="1" rIns="91425" wrap="square" tIns="91425"/>
          <a:lstStyle>
            <a:lvl1pPr lvl="0" rtl="0" algn="ctr">
              <a:spcBef>
                <a:spcPts val="0"/>
              </a:spcBef>
              <a:spcAft>
                <a:spcPts val="0"/>
              </a:spcAft>
              <a:buClr>
                <a:srgbClr val="FFFFFF"/>
              </a:buClr>
              <a:buSzPts val="1400"/>
              <a:buFont typeface="Proxima Nova"/>
              <a:buNone/>
              <a:defRPr b="1" sz="1400">
                <a:solidFill>
                  <a:srgbClr val="FFFFFF"/>
                </a:solidFill>
                <a:latin typeface="Proxima Nova"/>
                <a:ea typeface="Proxima Nova"/>
                <a:cs typeface="Proxima Nova"/>
                <a:sym typeface="Proxima Nova"/>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74" name="Google Shape;74;p20"/>
          <p:cNvSpPr txBox="1"/>
          <p:nvPr>
            <p:ph idx="1" type="subTitle"/>
          </p:nvPr>
        </p:nvSpPr>
        <p:spPr>
          <a:xfrm>
            <a:off x="311700" y="4061525"/>
            <a:ext cx="8520600" cy="3828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pic>
        <p:nvPicPr>
          <p:cNvPr descr="Asset 1@4x.png" id="75" name="Google Shape;75;p20"/>
          <p:cNvPicPr preferRelativeResize="0"/>
          <p:nvPr/>
        </p:nvPicPr>
        <p:blipFill>
          <a:blip r:embed="rId2">
            <a:alphaModFix/>
          </a:blip>
          <a:stretch>
            <a:fillRect/>
          </a:stretch>
        </p:blipFill>
        <p:spPr>
          <a:xfrm>
            <a:off x="3715400" y="2869825"/>
            <a:ext cx="1713201" cy="735900"/>
          </a:xfrm>
          <a:prstGeom prst="rect">
            <a:avLst/>
          </a:prstGeom>
          <a:noFill/>
          <a:ln>
            <a:noFill/>
          </a:ln>
        </p:spPr>
      </p:pic>
      <p:sp>
        <p:nvSpPr>
          <p:cNvPr id="76" name="Google Shape;76;p20"/>
          <p:cNvSpPr txBox="1"/>
          <p:nvPr/>
        </p:nvSpPr>
        <p:spPr>
          <a:xfrm>
            <a:off x="3338700" y="4698600"/>
            <a:ext cx="24666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CONFIDENTIAL</a:t>
            </a:r>
            <a:endParaRPr sz="10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ITLE_1">
    <p:spTree>
      <p:nvGrpSpPr>
        <p:cNvPr id="77" name="Shape 77"/>
        <p:cNvGrpSpPr/>
        <p:nvPr/>
      </p:nvGrpSpPr>
      <p:grpSpPr>
        <a:xfrm>
          <a:off x="0" y="0"/>
          <a:ext cx="0" cy="0"/>
          <a:chOff x="0" y="0"/>
          <a:chExt cx="0" cy="0"/>
        </a:xfrm>
      </p:grpSpPr>
      <p:sp>
        <p:nvSpPr>
          <p:cNvPr id="78" name="Google Shape;78;p21"/>
          <p:cNvSpPr/>
          <p:nvPr/>
        </p:nvSpPr>
        <p:spPr>
          <a:xfrm>
            <a:off x="0" y="3282450"/>
            <a:ext cx="9144000" cy="18612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79" name="Google Shape;79;p21"/>
          <p:cNvPicPr preferRelativeResize="0"/>
          <p:nvPr/>
        </p:nvPicPr>
        <p:blipFill>
          <a:blip r:embed="rId2">
            <a:alphaModFix/>
          </a:blip>
          <a:stretch>
            <a:fillRect/>
          </a:stretch>
        </p:blipFill>
        <p:spPr>
          <a:xfrm>
            <a:off x="3715400" y="2869825"/>
            <a:ext cx="1713201" cy="735900"/>
          </a:xfrm>
          <a:prstGeom prst="rect">
            <a:avLst/>
          </a:prstGeom>
          <a:noFill/>
          <a:ln>
            <a:noFill/>
          </a:ln>
        </p:spPr>
      </p:pic>
      <p:sp>
        <p:nvSpPr>
          <p:cNvPr id="80" name="Google Shape;80;p21"/>
          <p:cNvSpPr txBox="1"/>
          <p:nvPr/>
        </p:nvSpPr>
        <p:spPr>
          <a:xfrm>
            <a:off x="3338700" y="4698600"/>
            <a:ext cx="24666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CONFIDENTIAL</a:t>
            </a:r>
            <a:endParaRPr sz="1000">
              <a:solidFill>
                <a:srgbClr val="FFFFFF"/>
              </a:solidFill>
              <a:latin typeface="Proxima Nova"/>
              <a:ea typeface="Proxima Nova"/>
              <a:cs typeface="Proxima Nova"/>
              <a:sym typeface="Proxima Nova"/>
            </a:endParaRPr>
          </a:p>
        </p:txBody>
      </p:sp>
      <p:sp>
        <p:nvSpPr>
          <p:cNvPr id="81" name="Google Shape;81;p21"/>
          <p:cNvSpPr txBox="1"/>
          <p:nvPr/>
        </p:nvSpPr>
        <p:spPr>
          <a:xfrm>
            <a:off x="2680200" y="3759013"/>
            <a:ext cx="3783600" cy="9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Extrabold"/>
                <a:ea typeface="Proxima Nova Extrabold"/>
                <a:cs typeface="Proxima Nova Extrabold"/>
                <a:sym typeface="Proxima Nova Extrabold"/>
              </a:rPr>
              <a:t>THANK YOU</a:t>
            </a:r>
            <a:endParaRPr sz="2400">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back, logo 1">
  <p:cSld name="TITLE_4">
    <p:spTree>
      <p:nvGrpSpPr>
        <p:cNvPr id="10" name="Shape 10"/>
        <p:cNvGrpSpPr/>
        <p:nvPr/>
      </p:nvGrpSpPr>
      <p:grpSpPr>
        <a:xfrm>
          <a:off x="0" y="0"/>
          <a:ext cx="0" cy="0"/>
          <a:chOff x="0" y="0"/>
          <a:chExt cx="0" cy="0"/>
        </a:xfrm>
      </p:grpSpPr>
      <p:sp>
        <p:nvSpPr>
          <p:cNvPr id="11" name="Google Shape;11;p3"/>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600">
              <a:solidFill>
                <a:srgbClr val="C1C5D6"/>
              </a:solidFill>
              <a:latin typeface="Proxima Nova"/>
              <a:ea typeface="Proxima Nova"/>
              <a:cs typeface="Proxima Nova"/>
              <a:sym typeface="Proxima Nova"/>
            </a:endParaRPr>
          </a:p>
        </p:txBody>
      </p:sp>
      <p:pic>
        <p:nvPicPr>
          <p:cNvPr id="12" name="Google Shape;12;p3"/>
          <p:cNvPicPr preferRelativeResize="0"/>
          <p:nvPr/>
        </p:nvPicPr>
        <p:blipFill>
          <a:blip r:embed="rId2">
            <a:alphaModFix/>
          </a:blip>
          <a:stretch>
            <a:fillRect/>
          </a:stretch>
        </p:blipFill>
        <p:spPr>
          <a:xfrm>
            <a:off x="8334013" y="4858665"/>
            <a:ext cx="589179" cy="233474"/>
          </a:xfrm>
          <a:prstGeom prst="rect">
            <a:avLst/>
          </a:prstGeom>
          <a:noFill/>
          <a:ln>
            <a:noFill/>
          </a:ln>
        </p:spPr>
      </p:pic>
      <p:cxnSp>
        <p:nvCxnSpPr>
          <p:cNvPr id="13" name="Google Shape;13;p3"/>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sp>
        <p:nvSpPr>
          <p:cNvPr id="14" name="Google Shape;14;p3"/>
          <p:cNvSpPr txBox="1"/>
          <p:nvPr>
            <p:ph type="title"/>
          </p:nvPr>
        </p:nvSpPr>
        <p:spPr>
          <a:xfrm>
            <a:off x="293025" y="323875"/>
            <a:ext cx="8605200" cy="701700"/>
          </a:xfrm>
          <a:prstGeom prst="rect">
            <a:avLst/>
          </a:prstGeom>
          <a:noFill/>
          <a:ln>
            <a:noFill/>
          </a:ln>
        </p:spPr>
        <p:txBody>
          <a:bodyPr anchorCtr="0" anchor="t" bIns="91425" lIns="91425" spcFirstLastPara="1" rIns="91425" wrap="square" tIns="91425"/>
          <a:lstStyle>
            <a:lvl1pPr lvl="0" algn="ctr">
              <a:spcBef>
                <a:spcPts val="0"/>
              </a:spcBef>
              <a:spcAft>
                <a:spcPts val="0"/>
              </a:spcAft>
              <a:buNone/>
              <a:defRPr b="1" sz="3000">
                <a:solidFill>
                  <a:srgbClr val="FF5337"/>
                </a:solidFill>
                <a:latin typeface="Proxima Nova"/>
                <a:ea typeface="Proxima Nova"/>
                <a:cs typeface="Proxima Nova"/>
                <a:sym typeface="Proxima Nova"/>
              </a:defRPr>
            </a:lvl1pPr>
            <a:lvl2pPr lvl="1" algn="ctr">
              <a:spcBef>
                <a:spcPts val="0"/>
              </a:spcBef>
              <a:spcAft>
                <a:spcPts val="0"/>
              </a:spcAft>
              <a:buNone/>
              <a:defRPr b="1" sz="3000">
                <a:solidFill>
                  <a:srgbClr val="FF5337"/>
                </a:solidFill>
                <a:latin typeface="Proxima Nova"/>
                <a:ea typeface="Proxima Nova"/>
                <a:cs typeface="Proxima Nova"/>
                <a:sym typeface="Proxima Nova"/>
              </a:defRPr>
            </a:lvl2pPr>
            <a:lvl3pPr lvl="2" algn="ctr">
              <a:spcBef>
                <a:spcPts val="0"/>
              </a:spcBef>
              <a:spcAft>
                <a:spcPts val="0"/>
              </a:spcAft>
              <a:buNone/>
              <a:defRPr b="1" sz="3000">
                <a:solidFill>
                  <a:srgbClr val="FF5337"/>
                </a:solidFill>
                <a:latin typeface="Proxima Nova"/>
                <a:ea typeface="Proxima Nova"/>
                <a:cs typeface="Proxima Nova"/>
                <a:sym typeface="Proxima Nova"/>
              </a:defRPr>
            </a:lvl3pPr>
            <a:lvl4pPr lvl="3" algn="ctr">
              <a:spcBef>
                <a:spcPts val="0"/>
              </a:spcBef>
              <a:spcAft>
                <a:spcPts val="0"/>
              </a:spcAft>
              <a:buNone/>
              <a:defRPr b="1" sz="3000">
                <a:solidFill>
                  <a:srgbClr val="FF5337"/>
                </a:solidFill>
                <a:latin typeface="Proxima Nova"/>
                <a:ea typeface="Proxima Nova"/>
                <a:cs typeface="Proxima Nova"/>
                <a:sym typeface="Proxima Nova"/>
              </a:defRPr>
            </a:lvl4pPr>
            <a:lvl5pPr lvl="4" algn="ctr">
              <a:spcBef>
                <a:spcPts val="0"/>
              </a:spcBef>
              <a:spcAft>
                <a:spcPts val="0"/>
              </a:spcAft>
              <a:buNone/>
              <a:defRPr b="1" sz="3000">
                <a:solidFill>
                  <a:srgbClr val="FF5337"/>
                </a:solidFill>
                <a:latin typeface="Proxima Nova"/>
                <a:ea typeface="Proxima Nova"/>
                <a:cs typeface="Proxima Nova"/>
                <a:sym typeface="Proxima Nova"/>
              </a:defRPr>
            </a:lvl5pPr>
            <a:lvl6pPr lvl="5" algn="ctr">
              <a:spcBef>
                <a:spcPts val="0"/>
              </a:spcBef>
              <a:spcAft>
                <a:spcPts val="0"/>
              </a:spcAft>
              <a:buNone/>
              <a:defRPr b="1" sz="3000">
                <a:solidFill>
                  <a:srgbClr val="FF5337"/>
                </a:solidFill>
                <a:latin typeface="Proxima Nova"/>
                <a:ea typeface="Proxima Nova"/>
                <a:cs typeface="Proxima Nova"/>
                <a:sym typeface="Proxima Nova"/>
              </a:defRPr>
            </a:lvl6pPr>
            <a:lvl7pPr lvl="6" algn="ctr">
              <a:spcBef>
                <a:spcPts val="0"/>
              </a:spcBef>
              <a:spcAft>
                <a:spcPts val="0"/>
              </a:spcAft>
              <a:buNone/>
              <a:defRPr b="1" sz="3000">
                <a:solidFill>
                  <a:srgbClr val="FF5337"/>
                </a:solidFill>
                <a:latin typeface="Proxima Nova"/>
                <a:ea typeface="Proxima Nova"/>
                <a:cs typeface="Proxima Nova"/>
                <a:sym typeface="Proxima Nova"/>
              </a:defRPr>
            </a:lvl7pPr>
            <a:lvl8pPr lvl="7" algn="ctr">
              <a:spcBef>
                <a:spcPts val="0"/>
              </a:spcBef>
              <a:spcAft>
                <a:spcPts val="0"/>
              </a:spcAft>
              <a:buNone/>
              <a:defRPr b="1" sz="3000">
                <a:solidFill>
                  <a:srgbClr val="FF5337"/>
                </a:solidFill>
                <a:latin typeface="Proxima Nova"/>
                <a:ea typeface="Proxima Nova"/>
                <a:cs typeface="Proxima Nova"/>
                <a:sym typeface="Proxima Nova"/>
              </a:defRPr>
            </a:lvl8pPr>
            <a:lvl9pPr lvl="8" algn="ctr">
              <a:spcBef>
                <a:spcPts val="0"/>
              </a:spcBef>
              <a:spcAft>
                <a:spcPts val="0"/>
              </a:spcAft>
              <a:buNone/>
              <a:defRPr b="1" sz="3000">
                <a:solidFill>
                  <a:srgbClr val="FF5337"/>
                </a:solidFill>
                <a:latin typeface="Proxima Nova"/>
                <a:ea typeface="Proxima Nova"/>
                <a:cs typeface="Proxima Nova"/>
                <a:sym typeface="Proxima Nova"/>
              </a:defRPr>
            </a:lvl9pPr>
          </a:lstStyle>
          <a:p/>
        </p:txBody>
      </p:sp>
      <p:sp>
        <p:nvSpPr>
          <p:cNvPr id="15" name="Google Shape;15;p3"/>
          <p:cNvSpPr txBox="1"/>
          <p:nvPr>
            <p:ph idx="1" type="body"/>
          </p:nvPr>
        </p:nvSpPr>
        <p:spPr>
          <a:xfrm>
            <a:off x="251175" y="1061250"/>
            <a:ext cx="8672100" cy="37059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a:spcBef>
                <a:spcPts val="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0"/>
              </a:spcBef>
              <a:spcAft>
                <a:spcPts val="0"/>
              </a:spcAft>
              <a:buSzPts val="14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2" name="Shape 82"/>
        <p:cNvGrpSpPr/>
        <p:nvPr/>
      </p:nvGrpSpPr>
      <p:grpSpPr>
        <a:xfrm>
          <a:off x="0" y="0"/>
          <a:ext cx="0" cy="0"/>
          <a:chOff x="0" y="0"/>
          <a:chExt cx="0" cy="0"/>
        </a:xfrm>
      </p:grpSpPr>
      <p:sp>
        <p:nvSpPr>
          <p:cNvPr id="83" name="Google Shape;83;p22"/>
          <p:cNvSpPr txBox="1"/>
          <p:nvPr>
            <p:ph type="title"/>
          </p:nvPr>
        </p:nvSpPr>
        <p:spPr>
          <a:xfrm>
            <a:off x="311700" y="1589600"/>
            <a:ext cx="8520600" cy="774000"/>
          </a:xfrm>
          <a:prstGeom prst="rect">
            <a:avLst/>
          </a:prstGeom>
        </p:spPr>
        <p:txBody>
          <a:bodyPr anchorCtr="0" anchor="ctr" bIns="91425" lIns="91425" spcFirstLastPara="1" rIns="91425" wrap="square" tIns="91425"/>
          <a:lstStyle>
            <a:lvl1pPr lvl="0" rtl="0" algn="ctr">
              <a:spcBef>
                <a:spcPts val="0"/>
              </a:spcBef>
              <a:spcAft>
                <a:spcPts val="0"/>
              </a:spcAft>
              <a:buSzPts val="2400"/>
              <a:buFont typeface="Proxima Nova"/>
              <a:buNone/>
              <a:defRPr sz="24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22"/>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86" name="Google Shape;86;p22"/>
          <p:cNvPicPr preferRelativeResize="0"/>
          <p:nvPr/>
        </p:nvPicPr>
        <p:blipFill>
          <a:blip r:embed="rId2">
            <a:alphaModFix/>
          </a:blip>
          <a:stretch>
            <a:fillRect/>
          </a:stretch>
        </p:blipFill>
        <p:spPr>
          <a:xfrm>
            <a:off x="132800" y="107850"/>
            <a:ext cx="916314" cy="393600"/>
          </a:xfrm>
          <a:prstGeom prst="rect">
            <a:avLst/>
          </a:prstGeom>
          <a:noFill/>
          <a:ln>
            <a:noFill/>
          </a:ln>
        </p:spPr>
      </p:pic>
      <p:pic>
        <p:nvPicPr>
          <p:cNvPr id="87" name="Google Shape;87;p22"/>
          <p:cNvPicPr preferRelativeResize="0"/>
          <p:nvPr/>
        </p:nvPicPr>
        <p:blipFill rotWithShape="1">
          <a:blip r:embed="rId3">
            <a:alphaModFix/>
          </a:blip>
          <a:srcRect b="37668" l="24245" r="24245" t="35279"/>
          <a:stretch/>
        </p:blipFill>
        <p:spPr>
          <a:xfrm>
            <a:off x="798925" y="2743200"/>
            <a:ext cx="7622352" cy="24002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88" name="Shape 88"/>
        <p:cNvGrpSpPr/>
        <p:nvPr/>
      </p:nvGrpSpPr>
      <p:grpSpPr>
        <a:xfrm>
          <a:off x="0" y="0"/>
          <a:ext cx="0" cy="0"/>
          <a:chOff x="0" y="0"/>
          <a:chExt cx="0" cy="0"/>
        </a:xfrm>
      </p:grpSpPr>
      <p:pic>
        <p:nvPicPr>
          <p:cNvPr id="89" name="Google Shape;89;p23"/>
          <p:cNvPicPr preferRelativeResize="0"/>
          <p:nvPr/>
        </p:nvPicPr>
        <p:blipFill rotWithShape="1">
          <a:blip r:embed="rId2">
            <a:alphaModFix/>
          </a:blip>
          <a:srcRect b="0" l="27292" r="25251" t="39838"/>
          <a:stretch/>
        </p:blipFill>
        <p:spPr>
          <a:xfrm flipH="1" rot="-5400000">
            <a:off x="-544024" y="1129824"/>
            <a:ext cx="4538424" cy="3450377"/>
          </a:xfrm>
          <a:prstGeom prst="rect">
            <a:avLst/>
          </a:prstGeom>
          <a:noFill/>
          <a:ln>
            <a:noFill/>
          </a:ln>
        </p:spPr>
      </p:pic>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23"/>
          <p:cNvSpPr txBox="1"/>
          <p:nvPr>
            <p:ph type="title"/>
          </p:nvPr>
        </p:nvSpPr>
        <p:spPr>
          <a:xfrm>
            <a:off x="3031275" y="2184750"/>
            <a:ext cx="5801100" cy="774000"/>
          </a:xfrm>
          <a:prstGeom prst="rect">
            <a:avLst/>
          </a:prstGeom>
        </p:spPr>
        <p:txBody>
          <a:bodyPr anchorCtr="0" anchor="ctr" bIns="91425" lIns="91425" spcFirstLastPara="1" rIns="91425" wrap="square" tIns="91425"/>
          <a:lstStyle>
            <a:lvl1pPr lvl="0" rtl="0" algn="ctr">
              <a:spcBef>
                <a:spcPts val="0"/>
              </a:spcBef>
              <a:spcAft>
                <a:spcPts val="0"/>
              </a:spcAft>
              <a:buSzPts val="2400"/>
              <a:buFont typeface="Proxima Nova"/>
              <a:buNone/>
              <a:defRPr sz="24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2" name="Google Shape;92;p23"/>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93" name="Google Shape;93;p23"/>
          <p:cNvPicPr preferRelativeResize="0"/>
          <p:nvPr/>
        </p:nvPicPr>
        <p:blipFill>
          <a:blip r:embed="rId3">
            <a:alphaModFix/>
          </a:blip>
          <a:stretch>
            <a:fillRect/>
          </a:stretch>
        </p:blipFill>
        <p:spPr>
          <a:xfrm>
            <a:off x="132800" y="107850"/>
            <a:ext cx="91631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4" name="Shape 94"/>
        <p:cNvGrpSpPr/>
        <p:nvPr/>
      </p:nvGrpSpPr>
      <p:grpSpPr>
        <a:xfrm>
          <a:off x="0" y="0"/>
          <a:ext cx="0" cy="0"/>
          <a:chOff x="0" y="0"/>
          <a:chExt cx="0" cy="0"/>
        </a:xfrm>
      </p:grpSpPr>
      <p:sp>
        <p:nvSpPr>
          <p:cNvPr id="95" name="Google Shape;95;p2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lnSpc>
                <a:spcPct val="100000"/>
              </a:lnSpc>
              <a:spcBef>
                <a:spcPts val="0"/>
              </a:spcBef>
              <a:spcAft>
                <a:spcPts val="0"/>
              </a:spcAft>
              <a:buSzPts val="1800"/>
              <a:buFont typeface="Raleway"/>
              <a:buChar char="●"/>
              <a:defRPr>
                <a:latin typeface="Raleway"/>
                <a:ea typeface="Raleway"/>
                <a:cs typeface="Raleway"/>
                <a:sym typeface="Raleway"/>
              </a:defRPr>
            </a:lvl1pPr>
            <a:lvl2pPr indent="-317500" lvl="1" marL="914400" rtl="0">
              <a:lnSpc>
                <a:spcPct val="100000"/>
              </a:lnSpc>
              <a:spcBef>
                <a:spcPts val="0"/>
              </a:spcBef>
              <a:spcAft>
                <a:spcPts val="0"/>
              </a:spcAft>
              <a:buSzPts val="1400"/>
              <a:buFont typeface="Raleway"/>
              <a:buChar char="○"/>
              <a:defRPr>
                <a:latin typeface="Raleway"/>
                <a:ea typeface="Raleway"/>
                <a:cs typeface="Raleway"/>
                <a:sym typeface="Raleway"/>
              </a:defRPr>
            </a:lvl2pPr>
            <a:lvl3pPr indent="-317500" lvl="2" marL="1371600" rtl="0">
              <a:lnSpc>
                <a:spcPct val="100000"/>
              </a:lnSpc>
              <a:spcBef>
                <a:spcPts val="0"/>
              </a:spcBef>
              <a:spcAft>
                <a:spcPts val="0"/>
              </a:spcAft>
              <a:buSzPts val="1400"/>
              <a:buFont typeface="Raleway"/>
              <a:buChar char="■"/>
              <a:defRPr>
                <a:latin typeface="Raleway"/>
                <a:ea typeface="Raleway"/>
                <a:cs typeface="Raleway"/>
                <a:sym typeface="Raleway"/>
              </a:defRPr>
            </a:lvl3pPr>
            <a:lvl4pPr indent="-317500" lvl="3" marL="1828800" rtl="0">
              <a:lnSpc>
                <a:spcPct val="100000"/>
              </a:lnSpc>
              <a:spcBef>
                <a:spcPts val="0"/>
              </a:spcBef>
              <a:spcAft>
                <a:spcPts val="0"/>
              </a:spcAft>
              <a:buSzPts val="1400"/>
              <a:buFont typeface="Raleway"/>
              <a:buChar char="●"/>
              <a:defRPr>
                <a:latin typeface="Raleway"/>
                <a:ea typeface="Raleway"/>
                <a:cs typeface="Raleway"/>
                <a:sym typeface="Raleway"/>
              </a:defRPr>
            </a:lvl4pPr>
            <a:lvl5pPr indent="-317500" lvl="4" marL="2286000" rtl="0">
              <a:lnSpc>
                <a:spcPct val="100000"/>
              </a:lnSpc>
              <a:spcBef>
                <a:spcPts val="0"/>
              </a:spcBef>
              <a:spcAft>
                <a:spcPts val="0"/>
              </a:spcAft>
              <a:buSzPts val="1400"/>
              <a:buFont typeface="Raleway"/>
              <a:buChar char="○"/>
              <a:defRPr>
                <a:latin typeface="Raleway"/>
                <a:ea typeface="Raleway"/>
                <a:cs typeface="Raleway"/>
                <a:sym typeface="Raleway"/>
              </a:defRPr>
            </a:lvl5pPr>
            <a:lvl6pPr indent="-317500" lvl="5" marL="2743200" rtl="0">
              <a:lnSpc>
                <a:spcPct val="100000"/>
              </a:lnSpc>
              <a:spcBef>
                <a:spcPts val="0"/>
              </a:spcBef>
              <a:spcAft>
                <a:spcPts val="0"/>
              </a:spcAft>
              <a:buSzPts val="1400"/>
              <a:buFont typeface="Raleway"/>
              <a:buChar char="■"/>
              <a:defRPr>
                <a:latin typeface="Raleway"/>
                <a:ea typeface="Raleway"/>
                <a:cs typeface="Raleway"/>
                <a:sym typeface="Raleway"/>
              </a:defRPr>
            </a:lvl6pPr>
            <a:lvl7pPr indent="-317500" lvl="6" marL="3200400" rtl="0">
              <a:lnSpc>
                <a:spcPct val="100000"/>
              </a:lnSpc>
              <a:spcBef>
                <a:spcPts val="0"/>
              </a:spcBef>
              <a:spcAft>
                <a:spcPts val="0"/>
              </a:spcAft>
              <a:buSzPts val="1400"/>
              <a:buFont typeface="Raleway"/>
              <a:buChar char="●"/>
              <a:defRPr>
                <a:latin typeface="Raleway"/>
                <a:ea typeface="Raleway"/>
                <a:cs typeface="Raleway"/>
                <a:sym typeface="Raleway"/>
              </a:defRPr>
            </a:lvl7pPr>
            <a:lvl8pPr indent="-317500" lvl="7" marL="3657600" rtl="0">
              <a:lnSpc>
                <a:spcPct val="100000"/>
              </a:lnSpc>
              <a:spcBef>
                <a:spcPts val="0"/>
              </a:spcBef>
              <a:spcAft>
                <a:spcPts val="0"/>
              </a:spcAft>
              <a:buSzPts val="1400"/>
              <a:buFont typeface="Raleway"/>
              <a:buChar char="○"/>
              <a:defRPr>
                <a:latin typeface="Raleway"/>
                <a:ea typeface="Raleway"/>
                <a:cs typeface="Raleway"/>
                <a:sym typeface="Raleway"/>
              </a:defRPr>
            </a:lvl8pPr>
            <a:lvl9pPr indent="-317500" lvl="8" marL="4114800" rtl="0">
              <a:lnSpc>
                <a:spcPct val="100000"/>
              </a:lnSpc>
              <a:spcBef>
                <a:spcPts val="0"/>
              </a:spcBef>
              <a:spcAft>
                <a:spcPts val="0"/>
              </a:spcAft>
              <a:buSzPts val="1400"/>
              <a:buFont typeface="Raleway"/>
              <a:buChar char="■"/>
              <a:defRPr>
                <a:latin typeface="Raleway"/>
                <a:ea typeface="Raleway"/>
                <a:cs typeface="Raleway"/>
                <a:sym typeface="Raleway"/>
              </a:defRPr>
            </a:lvl9pPr>
          </a:lstStyle>
          <a:p/>
        </p:txBody>
      </p:sp>
      <p:sp>
        <p:nvSpPr>
          <p:cNvPr id="96" name="Google Shape;9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4"/>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98" name="Google Shape;98;p24"/>
          <p:cNvPicPr preferRelativeResize="0"/>
          <p:nvPr/>
        </p:nvPicPr>
        <p:blipFill>
          <a:blip r:embed="rId2">
            <a:alphaModFix/>
          </a:blip>
          <a:stretch>
            <a:fillRect/>
          </a:stretch>
        </p:blipFill>
        <p:spPr>
          <a:xfrm>
            <a:off x="132800" y="107850"/>
            <a:ext cx="916314" cy="393600"/>
          </a:xfrm>
          <a:prstGeom prst="rect">
            <a:avLst/>
          </a:prstGeom>
          <a:noFill/>
          <a:ln>
            <a:noFill/>
          </a:ln>
        </p:spPr>
      </p:pic>
      <p:sp>
        <p:nvSpPr>
          <p:cNvPr id="99" name="Google Shape;99;p24"/>
          <p:cNvSpPr txBox="1"/>
          <p:nvPr>
            <p:ph type="title"/>
          </p:nvPr>
        </p:nvSpPr>
        <p:spPr>
          <a:xfrm>
            <a:off x="311700" y="612375"/>
            <a:ext cx="8520600" cy="774000"/>
          </a:xfrm>
          <a:prstGeom prst="rect">
            <a:avLst/>
          </a:prstGeom>
        </p:spPr>
        <p:txBody>
          <a:bodyPr anchorCtr="0" anchor="t" bIns="91425" lIns="91425" spcFirstLastPara="1" rIns="91425" wrap="square" tIns="91425"/>
          <a:lstStyle>
            <a:lvl1pPr lvl="0" rtl="0" algn="ctr">
              <a:spcBef>
                <a:spcPts val="0"/>
              </a:spcBef>
              <a:spcAft>
                <a:spcPts val="0"/>
              </a:spcAft>
              <a:buSzPts val="2400"/>
              <a:buFont typeface="Raleway"/>
              <a:buNone/>
              <a:defRPr sz="2400">
                <a:latin typeface="Raleway"/>
                <a:ea typeface="Raleway"/>
                <a:cs typeface="Raleway"/>
                <a:sym typeface="Raleway"/>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0" name="Shape 100"/>
        <p:cNvGrpSpPr/>
        <p:nvPr/>
      </p:nvGrpSpPr>
      <p:grpSpPr>
        <a:xfrm>
          <a:off x="0" y="0"/>
          <a:ext cx="0" cy="0"/>
          <a:chOff x="0" y="0"/>
          <a:chExt cx="0" cy="0"/>
        </a:xfrm>
      </p:grpSpPr>
      <p:sp>
        <p:nvSpPr>
          <p:cNvPr id="101" name="Google Shape;101;p25"/>
          <p:cNvSpPr txBox="1"/>
          <p:nvPr>
            <p:ph idx="1" type="body"/>
          </p:nvPr>
        </p:nvSpPr>
        <p:spPr>
          <a:xfrm>
            <a:off x="311700" y="1426075"/>
            <a:ext cx="3999900" cy="31428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2" name="Google Shape;102;p25"/>
          <p:cNvSpPr txBox="1"/>
          <p:nvPr>
            <p:ph idx="2" type="body"/>
          </p:nvPr>
        </p:nvSpPr>
        <p:spPr>
          <a:xfrm>
            <a:off x="4832400" y="1426075"/>
            <a:ext cx="3999900" cy="31428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3" name="Google Shape;10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25"/>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105" name="Google Shape;105;p25"/>
          <p:cNvPicPr preferRelativeResize="0"/>
          <p:nvPr/>
        </p:nvPicPr>
        <p:blipFill>
          <a:blip r:embed="rId2">
            <a:alphaModFix/>
          </a:blip>
          <a:stretch>
            <a:fillRect/>
          </a:stretch>
        </p:blipFill>
        <p:spPr>
          <a:xfrm>
            <a:off x="132800" y="107850"/>
            <a:ext cx="916314" cy="393600"/>
          </a:xfrm>
          <a:prstGeom prst="rect">
            <a:avLst/>
          </a:prstGeom>
          <a:noFill/>
          <a:ln>
            <a:noFill/>
          </a:ln>
        </p:spPr>
      </p:pic>
      <p:sp>
        <p:nvSpPr>
          <p:cNvPr id="106" name="Google Shape;106;p25"/>
          <p:cNvSpPr txBox="1"/>
          <p:nvPr>
            <p:ph type="title"/>
          </p:nvPr>
        </p:nvSpPr>
        <p:spPr>
          <a:xfrm>
            <a:off x="311700" y="612375"/>
            <a:ext cx="8520600" cy="774000"/>
          </a:xfrm>
          <a:prstGeom prst="rect">
            <a:avLst/>
          </a:prstGeom>
        </p:spPr>
        <p:txBody>
          <a:bodyPr anchorCtr="0" anchor="t" bIns="91425" lIns="91425" spcFirstLastPara="1" rIns="91425" wrap="square" tIns="91425"/>
          <a:lstStyle>
            <a:lvl1pPr lvl="0" rtl="0" algn="ctr">
              <a:spcBef>
                <a:spcPts val="0"/>
              </a:spcBef>
              <a:spcAft>
                <a:spcPts val="0"/>
              </a:spcAft>
              <a:buSzPts val="2400"/>
              <a:buFont typeface="Proxima Nova"/>
              <a:buNone/>
              <a:defRPr sz="24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7" name="Shape 107"/>
        <p:cNvGrpSpPr/>
        <p:nvPr/>
      </p:nvGrpSpPr>
      <p:grpSpPr>
        <a:xfrm>
          <a:off x="0" y="0"/>
          <a:ext cx="0" cy="0"/>
          <a:chOff x="0" y="0"/>
          <a:chExt cx="0" cy="0"/>
        </a:xfrm>
      </p:grpSpPr>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6"/>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110" name="Google Shape;110;p26"/>
          <p:cNvPicPr preferRelativeResize="0"/>
          <p:nvPr/>
        </p:nvPicPr>
        <p:blipFill>
          <a:blip r:embed="rId2">
            <a:alphaModFix/>
          </a:blip>
          <a:stretch>
            <a:fillRect/>
          </a:stretch>
        </p:blipFill>
        <p:spPr>
          <a:xfrm>
            <a:off x="132800" y="107850"/>
            <a:ext cx="916314" cy="393600"/>
          </a:xfrm>
          <a:prstGeom prst="rect">
            <a:avLst/>
          </a:prstGeom>
          <a:noFill/>
          <a:ln>
            <a:noFill/>
          </a:ln>
        </p:spPr>
      </p:pic>
      <p:sp>
        <p:nvSpPr>
          <p:cNvPr id="111" name="Google Shape;111;p26"/>
          <p:cNvSpPr txBox="1"/>
          <p:nvPr>
            <p:ph type="title"/>
          </p:nvPr>
        </p:nvSpPr>
        <p:spPr>
          <a:xfrm>
            <a:off x="311700" y="612375"/>
            <a:ext cx="8520600" cy="774000"/>
          </a:xfrm>
          <a:prstGeom prst="rect">
            <a:avLst/>
          </a:prstGeom>
        </p:spPr>
        <p:txBody>
          <a:bodyPr anchorCtr="0" anchor="t" bIns="91425" lIns="91425" spcFirstLastPara="1" rIns="91425" wrap="square" tIns="91425"/>
          <a:lstStyle>
            <a:lvl1pPr lvl="0" rtl="0" algn="ctr">
              <a:spcBef>
                <a:spcPts val="0"/>
              </a:spcBef>
              <a:spcAft>
                <a:spcPts val="0"/>
              </a:spcAft>
              <a:buSzPts val="2400"/>
              <a:buFont typeface="Proxima Nova"/>
              <a:buNone/>
              <a:defRPr sz="24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2" name="Shape 112"/>
        <p:cNvGrpSpPr/>
        <p:nvPr/>
      </p:nvGrpSpPr>
      <p:grpSpPr>
        <a:xfrm>
          <a:off x="0" y="0"/>
          <a:ext cx="0" cy="0"/>
          <a:chOff x="0" y="0"/>
          <a:chExt cx="0" cy="0"/>
        </a:xfrm>
      </p:grpSpPr>
      <p:sp>
        <p:nvSpPr>
          <p:cNvPr id="113" name="Google Shape;113;p2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7"/>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116" name="Google Shape;116;p27"/>
          <p:cNvPicPr preferRelativeResize="0"/>
          <p:nvPr/>
        </p:nvPicPr>
        <p:blipFill>
          <a:blip r:embed="rId2">
            <a:alphaModFix/>
          </a:blip>
          <a:stretch>
            <a:fillRect/>
          </a:stretch>
        </p:blipFill>
        <p:spPr>
          <a:xfrm>
            <a:off x="132800" y="107850"/>
            <a:ext cx="916314" cy="393600"/>
          </a:xfrm>
          <a:prstGeom prst="rect">
            <a:avLst/>
          </a:prstGeom>
          <a:noFill/>
          <a:ln>
            <a:noFill/>
          </a:ln>
        </p:spPr>
      </p:pic>
      <p:sp>
        <p:nvSpPr>
          <p:cNvPr id="117" name="Google Shape;117;p27"/>
          <p:cNvSpPr txBox="1"/>
          <p:nvPr>
            <p:ph type="title"/>
          </p:nvPr>
        </p:nvSpPr>
        <p:spPr>
          <a:xfrm>
            <a:off x="311700" y="612375"/>
            <a:ext cx="8520600" cy="774000"/>
          </a:xfrm>
          <a:prstGeom prst="rect">
            <a:avLst/>
          </a:prstGeom>
        </p:spPr>
        <p:txBody>
          <a:bodyPr anchorCtr="0" anchor="t" bIns="91425" lIns="91425" spcFirstLastPara="1" rIns="91425" wrap="square" tIns="91425"/>
          <a:lstStyle>
            <a:lvl1pPr lvl="0" rtl="0" algn="ctr">
              <a:spcBef>
                <a:spcPts val="0"/>
              </a:spcBef>
              <a:spcAft>
                <a:spcPts val="0"/>
              </a:spcAft>
              <a:buSzPts val="2400"/>
              <a:buFont typeface="Proxima Nova"/>
              <a:buNone/>
              <a:defRPr sz="24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8" name="Shape 118"/>
        <p:cNvGrpSpPr/>
        <p:nvPr/>
      </p:nvGrpSpPr>
      <p:grpSpPr>
        <a:xfrm>
          <a:off x="0" y="0"/>
          <a:ext cx="0" cy="0"/>
          <a:chOff x="0" y="0"/>
          <a:chExt cx="0" cy="0"/>
        </a:xfrm>
      </p:grpSpPr>
      <p:sp>
        <p:nvSpPr>
          <p:cNvPr id="119" name="Google Shape;119;p28"/>
          <p:cNvSpPr/>
          <p:nvPr/>
        </p:nvSpPr>
        <p:spPr>
          <a:xfrm>
            <a:off x="0" y="15"/>
            <a:ext cx="9144000" cy="51435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4800"/>
              <a:buNone/>
              <a:defRPr b="1"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29"/>
          <p:cNvSpPr/>
          <p:nvPr/>
        </p:nvSpPr>
        <p:spPr>
          <a:xfrm>
            <a:off x="4572000" y="-125"/>
            <a:ext cx="4572000" cy="51435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24" name="Google Shape;124;p2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F5433"/>
              </a:buClr>
              <a:buSzPts val="2100"/>
              <a:buNone/>
              <a:defRPr sz="2100">
                <a:solidFill>
                  <a:srgbClr val="FF5433"/>
                </a:solidFill>
              </a:defRPr>
            </a:lvl1pPr>
            <a:lvl2pPr lvl="1" rtl="0" algn="ctr">
              <a:lnSpc>
                <a:spcPct val="100000"/>
              </a:lnSpc>
              <a:spcBef>
                <a:spcPts val="0"/>
              </a:spcBef>
              <a:spcAft>
                <a:spcPts val="0"/>
              </a:spcAft>
              <a:buClr>
                <a:srgbClr val="FF5433"/>
              </a:buClr>
              <a:buSzPts val="2100"/>
              <a:buNone/>
              <a:defRPr sz="2100">
                <a:solidFill>
                  <a:srgbClr val="FF5433"/>
                </a:solidFill>
              </a:defRPr>
            </a:lvl2pPr>
            <a:lvl3pPr lvl="2" rtl="0" algn="ctr">
              <a:lnSpc>
                <a:spcPct val="100000"/>
              </a:lnSpc>
              <a:spcBef>
                <a:spcPts val="0"/>
              </a:spcBef>
              <a:spcAft>
                <a:spcPts val="0"/>
              </a:spcAft>
              <a:buClr>
                <a:srgbClr val="FF5433"/>
              </a:buClr>
              <a:buSzPts val="2100"/>
              <a:buNone/>
              <a:defRPr sz="2100">
                <a:solidFill>
                  <a:srgbClr val="FF5433"/>
                </a:solidFill>
              </a:defRPr>
            </a:lvl3pPr>
            <a:lvl4pPr lvl="3" rtl="0" algn="ctr">
              <a:lnSpc>
                <a:spcPct val="100000"/>
              </a:lnSpc>
              <a:spcBef>
                <a:spcPts val="0"/>
              </a:spcBef>
              <a:spcAft>
                <a:spcPts val="0"/>
              </a:spcAft>
              <a:buClr>
                <a:srgbClr val="FF5433"/>
              </a:buClr>
              <a:buSzPts val="2100"/>
              <a:buNone/>
              <a:defRPr sz="2100">
                <a:solidFill>
                  <a:srgbClr val="FF5433"/>
                </a:solidFill>
              </a:defRPr>
            </a:lvl4pPr>
            <a:lvl5pPr lvl="4" rtl="0" algn="ctr">
              <a:lnSpc>
                <a:spcPct val="100000"/>
              </a:lnSpc>
              <a:spcBef>
                <a:spcPts val="0"/>
              </a:spcBef>
              <a:spcAft>
                <a:spcPts val="0"/>
              </a:spcAft>
              <a:buClr>
                <a:srgbClr val="FF5433"/>
              </a:buClr>
              <a:buSzPts val="2100"/>
              <a:buNone/>
              <a:defRPr sz="2100">
                <a:solidFill>
                  <a:srgbClr val="FF5433"/>
                </a:solidFill>
              </a:defRPr>
            </a:lvl5pPr>
            <a:lvl6pPr lvl="5" rtl="0" algn="ctr">
              <a:lnSpc>
                <a:spcPct val="100000"/>
              </a:lnSpc>
              <a:spcBef>
                <a:spcPts val="0"/>
              </a:spcBef>
              <a:spcAft>
                <a:spcPts val="0"/>
              </a:spcAft>
              <a:buClr>
                <a:srgbClr val="FF5433"/>
              </a:buClr>
              <a:buSzPts val="2100"/>
              <a:buNone/>
              <a:defRPr sz="2100">
                <a:solidFill>
                  <a:srgbClr val="FF5433"/>
                </a:solidFill>
              </a:defRPr>
            </a:lvl6pPr>
            <a:lvl7pPr lvl="6" rtl="0" algn="ctr">
              <a:lnSpc>
                <a:spcPct val="100000"/>
              </a:lnSpc>
              <a:spcBef>
                <a:spcPts val="0"/>
              </a:spcBef>
              <a:spcAft>
                <a:spcPts val="0"/>
              </a:spcAft>
              <a:buClr>
                <a:srgbClr val="FF5433"/>
              </a:buClr>
              <a:buSzPts val="2100"/>
              <a:buNone/>
              <a:defRPr sz="2100">
                <a:solidFill>
                  <a:srgbClr val="FF5433"/>
                </a:solidFill>
              </a:defRPr>
            </a:lvl7pPr>
            <a:lvl8pPr lvl="7" rtl="0" algn="ctr">
              <a:lnSpc>
                <a:spcPct val="100000"/>
              </a:lnSpc>
              <a:spcBef>
                <a:spcPts val="0"/>
              </a:spcBef>
              <a:spcAft>
                <a:spcPts val="0"/>
              </a:spcAft>
              <a:buClr>
                <a:srgbClr val="FF5433"/>
              </a:buClr>
              <a:buSzPts val="2100"/>
              <a:buNone/>
              <a:defRPr sz="2100">
                <a:solidFill>
                  <a:srgbClr val="FF5433"/>
                </a:solidFill>
              </a:defRPr>
            </a:lvl8pPr>
            <a:lvl9pPr lvl="8" rtl="0" algn="ctr">
              <a:lnSpc>
                <a:spcPct val="100000"/>
              </a:lnSpc>
              <a:spcBef>
                <a:spcPts val="0"/>
              </a:spcBef>
              <a:spcAft>
                <a:spcPts val="0"/>
              </a:spcAft>
              <a:buClr>
                <a:srgbClr val="FF5433"/>
              </a:buClr>
              <a:buSzPts val="2100"/>
              <a:buNone/>
              <a:defRPr sz="2100">
                <a:solidFill>
                  <a:srgbClr val="FF5433"/>
                </a:solidFill>
              </a:defRPr>
            </a:lvl9pPr>
          </a:lstStyle>
          <a:p/>
        </p:txBody>
      </p:sp>
      <p:sp>
        <p:nvSpPr>
          <p:cNvPr id="125" name="Google Shape;125;p2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7" name="Shape 127"/>
        <p:cNvGrpSpPr/>
        <p:nvPr/>
      </p:nvGrpSpPr>
      <p:grpSpPr>
        <a:xfrm>
          <a:off x="0" y="0"/>
          <a:ext cx="0" cy="0"/>
          <a:chOff x="0" y="0"/>
          <a:chExt cx="0" cy="0"/>
        </a:xfrm>
      </p:grpSpPr>
      <p:sp>
        <p:nvSpPr>
          <p:cNvPr id="128" name="Google Shape;128;p3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29" name="Google Shape;12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0" name="Shape 130"/>
        <p:cNvGrpSpPr/>
        <p:nvPr/>
      </p:nvGrpSpPr>
      <p:grpSpPr>
        <a:xfrm>
          <a:off x="0" y="0"/>
          <a:ext cx="0" cy="0"/>
          <a:chOff x="0" y="0"/>
          <a:chExt cx="0" cy="0"/>
        </a:xfrm>
      </p:grpSpPr>
      <p:sp>
        <p:nvSpPr>
          <p:cNvPr id="131" name="Google Shape;131;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Clr>
                <a:srgbClr val="FF5433"/>
              </a:buClr>
              <a:buSzPts val="12000"/>
              <a:buNone/>
              <a:defRPr sz="12000">
                <a:solidFill>
                  <a:srgbClr val="FF5433"/>
                </a:solidFill>
              </a:defRPr>
            </a:lvl1pPr>
            <a:lvl2pPr lvl="1" rtl="0" algn="ctr">
              <a:spcBef>
                <a:spcPts val="0"/>
              </a:spcBef>
              <a:spcAft>
                <a:spcPts val="0"/>
              </a:spcAft>
              <a:buClr>
                <a:srgbClr val="FF5433"/>
              </a:buClr>
              <a:buSzPts val="12000"/>
              <a:buNone/>
              <a:defRPr sz="12000">
                <a:solidFill>
                  <a:srgbClr val="FF5433"/>
                </a:solidFill>
              </a:defRPr>
            </a:lvl2pPr>
            <a:lvl3pPr lvl="2" rtl="0" algn="ctr">
              <a:spcBef>
                <a:spcPts val="0"/>
              </a:spcBef>
              <a:spcAft>
                <a:spcPts val="0"/>
              </a:spcAft>
              <a:buClr>
                <a:srgbClr val="FF5433"/>
              </a:buClr>
              <a:buSzPts val="12000"/>
              <a:buNone/>
              <a:defRPr sz="12000">
                <a:solidFill>
                  <a:srgbClr val="FF5433"/>
                </a:solidFill>
              </a:defRPr>
            </a:lvl3pPr>
            <a:lvl4pPr lvl="3" rtl="0" algn="ctr">
              <a:spcBef>
                <a:spcPts val="0"/>
              </a:spcBef>
              <a:spcAft>
                <a:spcPts val="0"/>
              </a:spcAft>
              <a:buClr>
                <a:srgbClr val="FF5433"/>
              </a:buClr>
              <a:buSzPts val="12000"/>
              <a:buNone/>
              <a:defRPr sz="12000">
                <a:solidFill>
                  <a:srgbClr val="FF5433"/>
                </a:solidFill>
              </a:defRPr>
            </a:lvl4pPr>
            <a:lvl5pPr lvl="4" rtl="0" algn="ctr">
              <a:spcBef>
                <a:spcPts val="0"/>
              </a:spcBef>
              <a:spcAft>
                <a:spcPts val="0"/>
              </a:spcAft>
              <a:buClr>
                <a:srgbClr val="FF5433"/>
              </a:buClr>
              <a:buSzPts val="12000"/>
              <a:buNone/>
              <a:defRPr sz="12000">
                <a:solidFill>
                  <a:srgbClr val="FF5433"/>
                </a:solidFill>
              </a:defRPr>
            </a:lvl5pPr>
            <a:lvl6pPr lvl="5" rtl="0" algn="ctr">
              <a:spcBef>
                <a:spcPts val="0"/>
              </a:spcBef>
              <a:spcAft>
                <a:spcPts val="0"/>
              </a:spcAft>
              <a:buClr>
                <a:srgbClr val="FF5433"/>
              </a:buClr>
              <a:buSzPts val="12000"/>
              <a:buNone/>
              <a:defRPr sz="12000">
                <a:solidFill>
                  <a:srgbClr val="FF5433"/>
                </a:solidFill>
              </a:defRPr>
            </a:lvl6pPr>
            <a:lvl7pPr lvl="6" rtl="0" algn="ctr">
              <a:spcBef>
                <a:spcPts val="0"/>
              </a:spcBef>
              <a:spcAft>
                <a:spcPts val="0"/>
              </a:spcAft>
              <a:buClr>
                <a:srgbClr val="FF5433"/>
              </a:buClr>
              <a:buSzPts val="12000"/>
              <a:buNone/>
              <a:defRPr sz="12000">
                <a:solidFill>
                  <a:srgbClr val="FF5433"/>
                </a:solidFill>
              </a:defRPr>
            </a:lvl7pPr>
            <a:lvl8pPr lvl="7" rtl="0" algn="ctr">
              <a:spcBef>
                <a:spcPts val="0"/>
              </a:spcBef>
              <a:spcAft>
                <a:spcPts val="0"/>
              </a:spcAft>
              <a:buClr>
                <a:srgbClr val="FF5433"/>
              </a:buClr>
              <a:buSzPts val="12000"/>
              <a:buNone/>
              <a:defRPr sz="12000">
                <a:solidFill>
                  <a:srgbClr val="FF5433"/>
                </a:solidFill>
              </a:defRPr>
            </a:lvl8pPr>
            <a:lvl9pPr lvl="8" rtl="0" algn="ctr">
              <a:spcBef>
                <a:spcPts val="0"/>
              </a:spcBef>
              <a:spcAft>
                <a:spcPts val="0"/>
              </a:spcAft>
              <a:buClr>
                <a:srgbClr val="FF5433"/>
              </a:buClr>
              <a:buSzPts val="12000"/>
              <a:buNone/>
              <a:defRPr sz="12000">
                <a:solidFill>
                  <a:srgbClr val="FF5433"/>
                </a:solidFill>
              </a:defRPr>
            </a:lvl9pPr>
          </a:lstStyle>
          <a:p>
            <a:r>
              <a:t>xx%</a:t>
            </a:r>
          </a:p>
        </p:txBody>
      </p:sp>
      <p:sp>
        <p:nvSpPr>
          <p:cNvPr id="132" name="Google Shape;132;p3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33" name="Google Shape;13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31"/>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135" name="Google Shape;135;p31"/>
          <p:cNvPicPr preferRelativeResize="0"/>
          <p:nvPr/>
        </p:nvPicPr>
        <p:blipFill>
          <a:blip r:embed="rId2">
            <a:alphaModFix/>
          </a:blip>
          <a:stretch>
            <a:fillRect/>
          </a:stretch>
        </p:blipFill>
        <p:spPr>
          <a:xfrm>
            <a:off x="132800" y="107850"/>
            <a:ext cx="916314"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back, no logo">
  <p:cSld name="TITLE_3">
    <p:spTree>
      <p:nvGrpSpPr>
        <p:cNvPr id="16" name="Shape 16"/>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6" name="Shape 136"/>
        <p:cNvGrpSpPr/>
        <p:nvPr/>
      </p:nvGrpSpPr>
      <p:grpSpPr>
        <a:xfrm>
          <a:off x="0" y="0"/>
          <a:ext cx="0" cy="0"/>
          <a:chOff x="0" y="0"/>
          <a:chExt cx="0" cy="0"/>
        </a:xfrm>
      </p:grpSpPr>
      <p:sp>
        <p:nvSpPr>
          <p:cNvPr id="137" name="Google Shape;13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2" name="Shape 142"/>
        <p:cNvGrpSpPr/>
        <p:nvPr/>
      </p:nvGrpSpPr>
      <p:grpSpPr>
        <a:xfrm>
          <a:off x="0" y="0"/>
          <a:ext cx="0" cy="0"/>
          <a:chOff x="0" y="0"/>
          <a:chExt cx="0" cy="0"/>
        </a:xfrm>
      </p:grpSpPr>
      <p:sp>
        <p:nvSpPr>
          <p:cNvPr id="143" name="Google Shape;143;p3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4" name="Google Shape;144;p3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6" name="Shape 146"/>
        <p:cNvGrpSpPr/>
        <p:nvPr/>
      </p:nvGrpSpPr>
      <p:grpSpPr>
        <a:xfrm>
          <a:off x="0" y="0"/>
          <a:ext cx="0" cy="0"/>
          <a:chOff x="0" y="0"/>
          <a:chExt cx="0" cy="0"/>
        </a:xfrm>
      </p:grpSpPr>
      <p:sp>
        <p:nvSpPr>
          <p:cNvPr id="147" name="Google Shape;147;p3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9" name="Shape 149"/>
        <p:cNvGrpSpPr/>
        <p:nvPr/>
      </p:nvGrpSpPr>
      <p:grpSpPr>
        <a:xfrm>
          <a:off x="0" y="0"/>
          <a:ext cx="0" cy="0"/>
          <a:chOff x="0" y="0"/>
          <a:chExt cx="0" cy="0"/>
        </a:xfrm>
      </p:grpSpPr>
      <p:sp>
        <p:nvSpPr>
          <p:cNvPr id="150" name="Google Shape;150;p3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Lato"/>
              <a:buNone/>
              <a:defRPr>
                <a:latin typeface="Lato"/>
                <a:ea typeface="Lato"/>
                <a:cs typeface="Lato"/>
                <a:sym typeface="La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3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Lato"/>
              <a:buChar char="●"/>
              <a:defRPr>
                <a:latin typeface="Lato"/>
                <a:ea typeface="Lato"/>
                <a:cs typeface="Lato"/>
                <a:sym typeface="Lato"/>
              </a:defRPr>
            </a:lvl1pPr>
            <a:lvl2pPr indent="-317500" lvl="1" marL="914400" rtl="0">
              <a:spcBef>
                <a:spcPts val="1600"/>
              </a:spcBef>
              <a:spcAft>
                <a:spcPts val="0"/>
              </a:spcAft>
              <a:buSzPts val="1400"/>
              <a:buFont typeface="Lato"/>
              <a:buChar char="○"/>
              <a:defRPr>
                <a:latin typeface="Lato"/>
                <a:ea typeface="Lato"/>
                <a:cs typeface="Lato"/>
                <a:sym typeface="Lato"/>
              </a:defRPr>
            </a:lvl2pPr>
            <a:lvl3pPr indent="-317500" lvl="2" marL="1371600" rtl="0">
              <a:spcBef>
                <a:spcPts val="1600"/>
              </a:spcBef>
              <a:spcAft>
                <a:spcPts val="0"/>
              </a:spcAft>
              <a:buSzPts val="1400"/>
              <a:buFont typeface="Lato"/>
              <a:buChar char="■"/>
              <a:defRPr>
                <a:latin typeface="Lato"/>
                <a:ea typeface="Lato"/>
                <a:cs typeface="Lato"/>
                <a:sym typeface="Lato"/>
              </a:defRPr>
            </a:lvl3pPr>
            <a:lvl4pPr indent="-317500" lvl="3" marL="1828800" rtl="0">
              <a:spcBef>
                <a:spcPts val="1600"/>
              </a:spcBef>
              <a:spcAft>
                <a:spcPts val="0"/>
              </a:spcAft>
              <a:buSzPts val="1400"/>
              <a:buFont typeface="Lato"/>
              <a:buChar char="●"/>
              <a:defRPr>
                <a:latin typeface="Lato"/>
                <a:ea typeface="Lato"/>
                <a:cs typeface="Lato"/>
                <a:sym typeface="Lato"/>
              </a:defRPr>
            </a:lvl4pPr>
            <a:lvl5pPr indent="-317500" lvl="4" marL="2286000" rtl="0">
              <a:spcBef>
                <a:spcPts val="1600"/>
              </a:spcBef>
              <a:spcAft>
                <a:spcPts val="0"/>
              </a:spcAft>
              <a:buSzPts val="1400"/>
              <a:buFont typeface="Lato"/>
              <a:buChar char="○"/>
              <a:defRPr>
                <a:latin typeface="Lato"/>
                <a:ea typeface="Lato"/>
                <a:cs typeface="Lato"/>
                <a:sym typeface="Lato"/>
              </a:defRPr>
            </a:lvl5pPr>
            <a:lvl6pPr indent="-317500" lvl="5" marL="2743200" rtl="0">
              <a:spcBef>
                <a:spcPts val="1600"/>
              </a:spcBef>
              <a:spcAft>
                <a:spcPts val="0"/>
              </a:spcAft>
              <a:buSzPts val="1400"/>
              <a:buFont typeface="Lato"/>
              <a:buChar char="■"/>
              <a:defRPr>
                <a:latin typeface="Lato"/>
                <a:ea typeface="Lato"/>
                <a:cs typeface="Lato"/>
                <a:sym typeface="Lato"/>
              </a:defRPr>
            </a:lvl6pPr>
            <a:lvl7pPr indent="-317500" lvl="6" marL="3200400" rtl="0">
              <a:spcBef>
                <a:spcPts val="1600"/>
              </a:spcBef>
              <a:spcAft>
                <a:spcPts val="0"/>
              </a:spcAft>
              <a:buSzPts val="1400"/>
              <a:buFont typeface="Lato"/>
              <a:buChar char="●"/>
              <a:defRPr>
                <a:latin typeface="Lato"/>
                <a:ea typeface="Lato"/>
                <a:cs typeface="Lato"/>
                <a:sym typeface="Lato"/>
              </a:defRPr>
            </a:lvl7pPr>
            <a:lvl8pPr indent="-317500" lvl="7" marL="3657600" rtl="0">
              <a:spcBef>
                <a:spcPts val="1600"/>
              </a:spcBef>
              <a:spcAft>
                <a:spcPts val="0"/>
              </a:spcAft>
              <a:buSzPts val="1400"/>
              <a:buFont typeface="Lato"/>
              <a:buChar char="○"/>
              <a:defRPr>
                <a:latin typeface="Lato"/>
                <a:ea typeface="Lato"/>
                <a:cs typeface="Lato"/>
                <a:sym typeface="Lato"/>
              </a:defRPr>
            </a:lvl8pPr>
            <a:lvl9pPr indent="-317500" lvl="8" marL="4114800" rtl="0">
              <a:spcBef>
                <a:spcPts val="1600"/>
              </a:spcBef>
              <a:spcAft>
                <a:spcPts val="1600"/>
              </a:spcAft>
              <a:buSzPts val="1400"/>
              <a:buFont typeface="Lato"/>
              <a:buChar char="■"/>
              <a:defRPr>
                <a:latin typeface="Lato"/>
                <a:ea typeface="Lato"/>
                <a:cs typeface="Lato"/>
                <a:sym typeface="Lato"/>
              </a:defRPr>
            </a:lvl9pPr>
          </a:lstStyle>
          <a:p/>
        </p:txBody>
      </p:sp>
      <p:sp>
        <p:nvSpPr>
          <p:cNvPr id="152" name="Google Shape;15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3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3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6" name="Google Shape;156;p3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7" name="Google Shape;15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8" name="Shape 158"/>
        <p:cNvGrpSpPr/>
        <p:nvPr/>
      </p:nvGrpSpPr>
      <p:grpSpPr>
        <a:xfrm>
          <a:off x="0" y="0"/>
          <a:ext cx="0" cy="0"/>
          <a:chOff x="0" y="0"/>
          <a:chExt cx="0" cy="0"/>
        </a:xfrm>
      </p:grpSpPr>
      <p:sp>
        <p:nvSpPr>
          <p:cNvPr id="159" name="Google Shape;159;p3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61" name="Shape 161"/>
        <p:cNvGrpSpPr/>
        <p:nvPr/>
      </p:nvGrpSpPr>
      <p:grpSpPr>
        <a:xfrm>
          <a:off x="0" y="0"/>
          <a:ext cx="0" cy="0"/>
          <a:chOff x="0" y="0"/>
          <a:chExt cx="0" cy="0"/>
        </a:xfrm>
      </p:grpSpPr>
      <p:sp>
        <p:nvSpPr>
          <p:cNvPr id="162" name="Google Shape;162;p3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3" name="Google Shape;163;p3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4" name="Google Shape;16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65" name="Shape 165"/>
        <p:cNvGrpSpPr/>
        <p:nvPr/>
      </p:nvGrpSpPr>
      <p:grpSpPr>
        <a:xfrm>
          <a:off x="0" y="0"/>
          <a:ext cx="0" cy="0"/>
          <a:chOff x="0" y="0"/>
          <a:chExt cx="0" cy="0"/>
        </a:xfrm>
      </p:grpSpPr>
      <p:sp>
        <p:nvSpPr>
          <p:cNvPr id="166" name="Google Shape;166;p4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7" name="Google Shape;16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8" name="Shape 168"/>
        <p:cNvGrpSpPr/>
        <p:nvPr/>
      </p:nvGrpSpPr>
      <p:grpSpPr>
        <a:xfrm>
          <a:off x="0" y="0"/>
          <a:ext cx="0" cy="0"/>
          <a:chOff x="0" y="0"/>
          <a:chExt cx="0" cy="0"/>
        </a:xfrm>
      </p:grpSpPr>
      <p:sp>
        <p:nvSpPr>
          <p:cNvPr id="169" name="Google Shape;169;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1" name="Google Shape;171;p4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4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3" name="Google Shape;17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4" name="Shape 174"/>
        <p:cNvGrpSpPr/>
        <p:nvPr/>
      </p:nvGrpSpPr>
      <p:grpSpPr>
        <a:xfrm>
          <a:off x="0" y="0"/>
          <a:ext cx="0" cy="0"/>
          <a:chOff x="0" y="0"/>
          <a:chExt cx="0" cy="0"/>
        </a:xfrm>
      </p:grpSpPr>
      <p:sp>
        <p:nvSpPr>
          <p:cNvPr id="175" name="Google Shape;175;p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76" name="Google Shape;17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CUSTOM_1_1_1">
    <p:spTree>
      <p:nvGrpSpPr>
        <p:cNvPr id="17" name="Shape 17"/>
        <p:cNvGrpSpPr/>
        <p:nvPr/>
      </p:nvGrpSpPr>
      <p:grpSpPr>
        <a:xfrm>
          <a:off x="0" y="0"/>
          <a:ext cx="0" cy="0"/>
          <a:chOff x="0" y="0"/>
          <a:chExt cx="0" cy="0"/>
        </a:xfrm>
      </p:grpSpPr>
      <p:pic>
        <p:nvPicPr>
          <p:cNvPr descr="2.png" id="18" name="Google Shape;18;p5"/>
          <p:cNvPicPr preferRelativeResize="0"/>
          <p:nvPr/>
        </p:nvPicPr>
        <p:blipFill rotWithShape="1">
          <a:blip r:embed="rId2">
            <a:alphaModFix/>
          </a:blip>
          <a:srcRect b="22030" l="2865" r="2865" t="-16219"/>
          <a:stretch/>
        </p:blipFill>
        <p:spPr>
          <a:xfrm>
            <a:off x="0" y="2325050"/>
            <a:ext cx="9144000" cy="2818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77" name="Shape 177"/>
        <p:cNvGrpSpPr/>
        <p:nvPr/>
      </p:nvGrpSpPr>
      <p:grpSpPr>
        <a:xfrm>
          <a:off x="0" y="0"/>
          <a:ext cx="0" cy="0"/>
          <a:chOff x="0" y="0"/>
          <a:chExt cx="0" cy="0"/>
        </a:xfrm>
      </p:grpSpPr>
      <p:sp>
        <p:nvSpPr>
          <p:cNvPr id="178" name="Google Shape;178;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9" name="Google Shape;179;p4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0" name="Google Shape;180;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1" name="Shape 181"/>
        <p:cNvGrpSpPr/>
        <p:nvPr/>
      </p:nvGrpSpPr>
      <p:grpSpPr>
        <a:xfrm>
          <a:off x="0" y="0"/>
          <a:ext cx="0" cy="0"/>
          <a:chOff x="0" y="0"/>
          <a:chExt cx="0" cy="0"/>
        </a:xfrm>
      </p:grpSpPr>
      <p:sp>
        <p:nvSpPr>
          <p:cNvPr id="182" name="Google Shape;18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7" name="Shape 187"/>
        <p:cNvGrpSpPr/>
        <p:nvPr/>
      </p:nvGrpSpPr>
      <p:grpSpPr>
        <a:xfrm>
          <a:off x="0" y="0"/>
          <a:ext cx="0" cy="0"/>
          <a:chOff x="0" y="0"/>
          <a:chExt cx="0" cy="0"/>
        </a:xfrm>
      </p:grpSpPr>
      <p:sp>
        <p:nvSpPr>
          <p:cNvPr id="188" name="Google Shape;188;p46"/>
          <p:cNvSpPr/>
          <p:nvPr/>
        </p:nvSpPr>
        <p:spPr>
          <a:xfrm>
            <a:off x="0" y="3282450"/>
            <a:ext cx="9144000" cy="18612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6"/>
          <p:cNvSpPr txBox="1"/>
          <p:nvPr>
            <p:ph type="ctrTitle"/>
          </p:nvPr>
        </p:nvSpPr>
        <p:spPr>
          <a:xfrm>
            <a:off x="311700" y="3536225"/>
            <a:ext cx="8520600" cy="677700"/>
          </a:xfrm>
          <a:prstGeom prst="rect">
            <a:avLst/>
          </a:prstGeom>
        </p:spPr>
        <p:txBody>
          <a:bodyPr anchorCtr="0" anchor="b" bIns="91425" lIns="91425" spcFirstLastPara="1" rIns="91425" wrap="square" tIns="91425"/>
          <a:lstStyle>
            <a:lvl1pPr lvl="0" rtl="0" algn="ctr">
              <a:spcBef>
                <a:spcPts val="0"/>
              </a:spcBef>
              <a:spcAft>
                <a:spcPts val="0"/>
              </a:spcAft>
              <a:buClr>
                <a:srgbClr val="FFFFFF"/>
              </a:buClr>
              <a:buSzPts val="1400"/>
              <a:buFont typeface="Proxima Nova"/>
              <a:buNone/>
              <a:defRPr b="1" sz="1400">
                <a:solidFill>
                  <a:srgbClr val="FFFFFF"/>
                </a:solidFill>
                <a:latin typeface="Proxima Nova"/>
                <a:ea typeface="Proxima Nova"/>
                <a:cs typeface="Proxima Nova"/>
                <a:sym typeface="Proxima Nova"/>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90" name="Google Shape;190;p46"/>
          <p:cNvSpPr txBox="1"/>
          <p:nvPr>
            <p:ph idx="1" type="subTitle"/>
          </p:nvPr>
        </p:nvSpPr>
        <p:spPr>
          <a:xfrm>
            <a:off x="311700" y="4061525"/>
            <a:ext cx="8520600" cy="3828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FFFFF"/>
              </a:buClr>
              <a:buSzPts val="1200"/>
              <a:buFont typeface="Proxima Nova"/>
              <a:buNone/>
              <a:defRPr sz="12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pic>
        <p:nvPicPr>
          <p:cNvPr descr="Asset 1@4x.png" id="191" name="Google Shape;191;p46"/>
          <p:cNvPicPr preferRelativeResize="0"/>
          <p:nvPr/>
        </p:nvPicPr>
        <p:blipFill>
          <a:blip r:embed="rId2">
            <a:alphaModFix/>
          </a:blip>
          <a:stretch>
            <a:fillRect/>
          </a:stretch>
        </p:blipFill>
        <p:spPr>
          <a:xfrm>
            <a:off x="3715400" y="2869825"/>
            <a:ext cx="1713201" cy="735900"/>
          </a:xfrm>
          <a:prstGeom prst="rect">
            <a:avLst/>
          </a:prstGeom>
          <a:noFill/>
          <a:ln>
            <a:noFill/>
          </a:ln>
        </p:spPr>
      </p:pic>
      <p:sp>
        <p:nvSpPr>
          <p:cNvPr id="192" name="Google Shape;192;p46"/>
          <p:cNvSpPr txBox="1"/>
          <p:nvPr/>
        </p:nvSpPr>
        <p:spPr>
          <a:xfrm>
            <a:off x="3338700" y="4698600"/>
            <a:ext cx="24666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CONFIDENTIAL</a:t>
            </a:r>
            <a:endParaRPr sz="10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ITLE_1">
    <p:spTree>
      <p:nvGrpSpPr>
        <p:cNvPr id="193" name="Shape 193"/>
        <p:cNvGrpSpPr/>
        <p:nvPr/>
      </p:nvGrpSpPr>
      <p:grpSpPr>
        <a:xfrm>
          <a:off x="0" y="0"/>
          <a:ext cx="0" cy="0"/>
          <a:chOff x="0" y="0"/>
          <a:chExt cx="0" cy="0"/>
        </a:xfrm>
      </p:grpSpPr>
      <p:sp>
        <p:nvSpPr>
          <p:cNvPr id="194" name="Google Shape;194;p47"/>
          <p:cNvSpPr/>
          <p:nvPr/>
        </p:nvSpPr>
        <p:spPr>
          <a:xfrm>
            <a:off x="0" y="3282450"/>
            <a:ext cx="9144000" cy="18612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195" name="Google Shape;195;p47"/>
          <p:cNvPicPr preferRelativeResize="0"/>
          <p:nvPr/>
        </p:nvPicPr>
        <p:blipFill>
          <a:blip r:embed="rId2">
            <a:alphaModFix/>
          </a:blip>
          <a:stretch>
            <a:fillRect/>
          </a:stretch>
        </p:blipFill>
        <p:spPr>
          <a:xfrm>
            <a:off x="3715400" y="2869825"/>
            <a:ext cx="1713201" cy="735900"/>
          </a:xfrm>
          <a:prstGeom prst="rect">
            <a:avLst/>
          </a:prstGeom>
          <a:noFill/>
          <a:ln>
            <a:noFill/>
          </a:ln>
        </p:spPr>
      </p:pic>
      <p:sp>
        <p:nvSpPr>
          <p:cNvPr id="196" name="Google Shape;196;p47"/>
          <p:cNvSpPr txBox="1"/>
          <p:nvPr/>
        </p:nvSpPr>
        <p:spPr>
          <a:xfrm>
            <a:off x="3338700" y="4698600"/>
            <a:ext cx="24666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CONFIDENTIAL</a:t>
            </a:r>
            <a:endParaRPr sz="1000">
              <a:solidFill>
                <a:srgbClr val="FFFFFF"/>
              </a:solidFill>
              <a:latin typeface="Proxima Nova"/>
              <a:ea typeface="Proxima Nova"/>
              <a:cs typeface="Proxima Nova"/>
              <a:sym typeface="Proxima Nova"/>
            </a:endParaRPr>
          </a:p>
        </p:txBody>
      </p:sp>
      <p:sp>
        <p:nvSpPr>
          <p:cNvPr id="197" name="Google Shape;197;p47"/>
          <p:cNvSpPr txBox="1"/>
          <p:nvPr/>
        </p:nvSpPr>
        <p:spPr>
          <a:xfrm>
            <a:off x="2680200" y="3759013"/>
            <a:ext cx="3783600" cy="9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Extrabold"/>
                <a:ea typeface="Proxima Nova Extrabold"/>
                <a:cs typeface="Proxima Nova Extrabold"/>
                <a:sym typeface="Proxima Nova Extrabold"/>
              </a:rPr>
              <a:t>THANK YOU</a:t>
            </a:r>
            <a:endParaRPr sz="2400">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8" name="Shape 198"/>
        <p:cNvGrpSpPr/>
        <p:nvPr/>
      </p:nvGrpSpPr>
      <p:grpSpPr>
        <a:xfrm>
          <a:off x="0" y="0"/>
          <a:ext cx="0" cy="0"/>
          <a:chOff x="0" y="0"/>
          <a:chExt cx="0" cy="0"/>
        </a:xfrm>
      </p:grpSpPr>
      <p:sp>
        <p:nvSpPr>
          <p:cNvPr id="199" name="Google Shape;199;p48"/>
          <p:cNvSpPr txBox="1"/>
          <p:nvPr>
            <p:ph type="title"/>
          </p:nvPr>
        </p:nvSpPr>
        <p:spPr>
          <a:xfrm>
            <a:off x="311700" y="1589600"/>
            <a:ext cx="8520600" cy="774000"/>
          </a:xfrm>
          <a:prstGeom prst="rect">
            <a:avLst/>
          </a:prstGeom>
        </p:spPr>
        <p:txBody>
          <a:bodyPr anchorCtr="0" anchor="ctr" bIns="91425" lIns="91425" spcFirstLastPara="1" rIns="91425" wrap="square" tIns="91425"/>
          <a:lstStyle>
            <a:lvl1pPr lvl="0" rtl="0" algn="ctr">
              <a:spcBef>
                <a:spcPts val="0"/>
              </a:spcBef>
              <a:spcAft>
                <a:spcPts val="0"/>
              </a:spcAft>
              <a:buSzPts val="2400"/>
              <a:buFont typeface="Proxima Nova"/>
              <a:buNone/>
              <a:defRPr sz="24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0" name="Google Shape;20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48"/>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202" name="Google Shape;202;p48"/>
          <p:cNvPicPr preferRelativeResize="0"/>
          <p:nvPr/>
        </p:nvPicPr>
        <p:blipFill>
          <a:blip r:embed="rId2">
            <a:alphaModFix/>
          </a:blip>
          <a:stretch>
            <a:fillRect/>
          </a:stretch>
        </p:blipFill>
        <p:spPr>
          <a:xfrm>
            <a:off x="132800" y="107850"/>
            <a:ext cx="916314" cy="393600"/>
          </a:xfrm>
          <a:prstGeom prst="rect">
            <a:avLst/>
          </a:prstGeom>
          <a:noFill/>
          <a:ln>
            <a:noFill/>
          </a:ln>
        </p:spPr>
      </p:pic>
      <p:pic>
        <p:nvPicPr>
          <p:cNvPr id="203" name="Google Shape;203;p48"/>
          <p:cNvPicPr preferRelativeResize="0"/>
          <p:nvPr/>
        </p:nvPicPr>
        <p:blipFill rotWithShape="1">
          <a:blip r:embed="rId3">
            <a:alphaModFix/>
          </a:blip>
          <a:srcRect b="37668" l="24245" r="24245" t="35279"/>
          <a:stretch/>
        </p:blipFill>
        <p:spPr>
          <a:xfrm>
            <a:off x="798925" y="2743200"/>
            <a:ext cx="7622352" cy="2400299"/>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204" name="Shape 204"/>
        <p:cNvGrpSpPr/>
        <p:nvPr/>
      </p:nvGrpSpPr>
      <p:grpSpPr>
        <a:xfrm>
          <a:off x="0" y="0"/>
          <a:ext cx="0" cy="0"/>
          <a:chOff x="0" y="0"/>
          <a:chExt cx="0" cy="0"/>
        </a:xfrm>
      </p:grpSpPr>
      <p:pic>
        <p:nvPicPr>
          <p:cNvPr id="205" name="Google Shape;205;p49"/>
          <p:cNvPicPr preferRelativeResize="0"/>
          <p:nvPr/>
        </p:nvPicPr>
        <p:blipFill rotWithShape="1">
          <a:blip r:embed="rId2">
            <a:alphaModFix/>
          </a:blip>
          <a:srcRect b="0" l="27292" r="25251" t="39838"/>
          <a:stretch/>
        </p:blipFill>
        <p:spPr>
          <a:xfrm flipH="1" rot="-5400000">
            <a:off x="-544024" y="1129824"/>
            <a:ext cx="4538424" cy="3450377"/>
          </a:xfrm>
          <a:prstGeom prst="rect">
            <a:avLst/>
          </a:prstGeom>
          <a:noFill/>
          <a:ln>
            <a:noFill/>
          </a:ln>
        </p:spPr>
      </p:pic>
      <p:sp>
        <p:nvSpPr>
          <p:cNvPr id="206" name="Google Shape;20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49"/>
          <p:cNvSpPr txBox="1"/>
          <p:nvPr>
            <p:ph type="title"/>
          </p:nvPr>
        </p:nvSpPr>
        <p:spPr>
          <a:xfrm>
            <a:off x="3031275" y="2184750"/>
            <a:ext cx="5801100" cy="774000"/>
          </a:xfrm>
          <a:prstGeom prst="rect">
            <a:avLst/>
          </a:prstGeom>
        </p:spPr>
        <p:txBody>
          <a:bodyPr anchorCtr="0" anchor="ctr" bIns="91425" lIns="91425" spcFirstLastPara="1" rIns="91425" wrap="square" tIns="91425"/>
          <a:lstStyle>
            <a:lvl1pPr lvl="0" rtl="0" algn="ctr">
              <a:spcBef>
                <a:spcPts val="0"/>
              </a:spcBef>
              <a:spcAft>
                <a:spcPts val="0"/>
              </a:spcAft>
              <a:buSzPts val="2400"/>
              <a:buFont typeface="Proxima Nova"/>
              <a:buNone/>
              <a:defRPr sz="24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8" name="Google Shape;208;p49"/>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209" name="Google Shape;209;p49"/>
          <p:cNvPicPr preferRelativeResize="0"/>
          <p:nvPr/>
        </p:nvPicPr>
        <p:blipFill>
          <a:blip r:embed="rId3">
            <a:alphaModFix/>
          </a:blip>
          <a:stretch>
            <a:fillRect/>
          </a:stretch>
        </p:blipFill>
        <p:spPr>
          <a:xfrm>
            <a:off x="132800" y="107850"/>
            <a:ext cx="916314"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0" name="Shape 210"/>
        <p:cNvGrpSpPr/>
        <p:nvPr/>
      </p:nvGrpSpPr>
      <p:grpSpPr>
        <a:xfrm>
          <a:off x="0" y="0"/>
          <a:ext cx="0" cy="0"/>
          <a:chOff x="0" y="0"/>
          <a:chExt cx="0" cy="0"/>
        </a:xfrm>
      </p:grpSpPr>
      <p:sp>
        <p:nvSpPr>
          <p:cNvPr id="211" name="Google Shape;211;p50"/>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12" name="Google Shape;21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50"/>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214" name="Google Shape;214;p50"/>
          <p:cNvPicPr preferRelativeResize="0"/>
          <p:nvPr/>
        </p:nvPicPr>
        <p:blipFill>
          <a:blip r:embed="rId2">
            <a:alphaModFix/>
          </a:blip>
          <a:stretch>
            <a:fillRect/>
          </a:stretch>
        </p:blipFill>
        <p:spPr>
          <a:xfrm>
            <a:off x="132800" y="107850"/>
            <a:ext cx="916314" cy="393600"/>
          </a:xfrm>
          <a:prstGeom prst="rect">
            <a:avLst/>
          </a:prstGeom>
          <a:noFill/>
          <a:ln>
            <a:noFill/>
          </a:ln>
        </p:spPr>
      </p:pic>
      <p:sp>
        <p:nvSpPr>
          <p:cNvPr id="215" name="Google Shape;215;p50"/>
          <p:cNvSpPr txBox="1"/>
          <p:nvPr>
            <p:ph type="title"/>
          </p:nvPr>
        </p:nvSpPr>
        <p:spPr>
          <a:xfrm>
            <a:off x="311700" y="612375"/>
            <a:ext cx="8520600" cy="774000"/>
          </a:xfrm>
          <a:prstGeom prst="rect">
            <a:avLst/>
          </a:prstGeom>
        </p:spPr>
        <p:txBody>
          <a:bodyPr anchorCtr="0" anchor="t" bIns="91425" lIns="91425" spcFirstLastPara="1" rIns="91425" wrap="square" tIns="91425"/>
          <a:lstStyle>
            <a:lvl1pPr lvl="0" rtl="0" algn="ctr">
              <a:spcBef>
                <a:spcPts val="0"/>
              </a:spcBef>
              <a:spcAft>
                <a:spcPts val="0"/>
              </a:spcAft>
              <a:buSzPts val="2400"/>
              <a:buFont typeface="Proxima Nova"/>
              <a:buNone/>
              <a:defRPr sz="24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6" name="Shape 216"/>
        <p:cNvGrpSpPr/>
        <p:nvPr/>
      </p:nvGrpSpPr>
      <p:grpSpPr>
        <a:xfrm>
          <a:off x="0" y="0"/>
          <a:ext cx="0" cy="0"/>
          <a:chOff x="0" y="0"/>
          <a:chExt cx="0" cy="0"/>
        </a:xfrm>
      </p:grpSpPr>
      <p:sp>
        <p:nvSpPr>
          <p:cNvPr id="217" name="Google Shape;217;p51"/>
          <p:cNvSpPr txBox="1"/>
          <p:nvPr>
            <p:ph idx="1" type="body"/>
          </p:nvPr>
        </p:nvSpPr>
        <p:spPr>
          <a:xfrm>
            <a:off x="311700" y="1426075"/>
            <a:ext cx="3999900" cy="31428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8" name="Google Shape;218;p51"/>
          <p:cNvSpPr txBox="1"/>
          <p:nvPr>
            <p:ph idx="2" type="body"/>
          </p:nvPr>
        </p:nvSpPr>
        <p:spPr>
          <a:xfrm>
            <a:off x="4832400" y="1426075"/>
            <a:ext cx="3999900" cy="31428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9" name="Google Shape;21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51"/>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221" name="Google Shape;221;p51"/>
          <p:cNvPicPr preferRelativeResize="0"/>
          <p:nvPr/>
        </p:nvPicPr>
        <p:blipFill>
          <a:blip r:embed="rId2">
            <a:alphaModFix/>
          </a:blip>
          <a:stretch>
            <a:fillRect/>
          </a:stretch>
        </p:blipFill>
        <p:spPr>
          <a:xfrm>
            <a:off x="132800" y="107850"/>
            <a:ext cx="916314" cy="393600"/>
          </a:xfrm>
          <a:prstGeom prst="rect">
            <a:avLst/>
          </a:prstGeom>
          <a:noFill/>
          <a:ln>
            <a:noFill/>
          </a:ln>
        </p:spPr>
      </p:pic>
      <p:sp>
        <p:nvSpPr>
          <p:cNvPr id="222" name="Google Shape;222;p51"/>
          <p:cNvSpPr txBox="1"/>
          <p:nvPr>
            <p:ph type="title"/>
          </p:nvPr>
        </p:nvSpPr>
        <p:spPr>
          <a:xfrm>
            <a:off x="311700" y="612375"/>
            <a:ext cx="8520600" cy="774000"/>
          </a:xfrm>
          <a:prstGeom prst="rect">
            <a:avLst/>
          </a:prstGeom>
        </p:spPr>
        <p:txBody>
          <a:bodyPr anchorCtr="0" anchor="t" bIns="91425" lIns="91425" spcFirstLastPara="1" rIns="91425" wrap="square" tIns="91425"/>
          <a:lstStyle>
            <a:lvl1pPr lvl="0" rtl="0" algn="ctr">
              <a:spcBef>
                <a:spcPts val="0"/>
              </a:spcBef>
              <a:spcAft>
                <a:spcPts val="0"/>
              </a:spcAft>
              <a:buSzPts val="2400"/>
              <a:buFont typeface="Proxima Nova"/>
              <a:buNone/>
              <a:defRPr sz="24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3" name="Shape 223"/>
        <p:cNvGrpSpPr/>
        <p:nvPr/>
      </p:nvGrpSpPr>
      <p:grpSpPr>
        <a:xfrm>
          <a:off x="0" y="0"/>
          <a:ext cx="0" cy="0"/>
          <a:chOff x="0" y="0"/>
          <a:chExt cx="0" cy="0"/>
        </a:xfrm>
      </p:grpSpPr>
      <p:sp>
        <p:nvSpPr>
          <p:cNvPr id="224" name="Google Shape;224;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52"/>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226" name="Google Shape;226;p52"/>
          <p:cNvPicPr preferRelativeResize="0"/>
          <p:nvPr/>
        </p:nvPicPr>
        <p:blipFill>
          <a:blip r:embed="rId2">
            <a:alphaModFix/>
          </a:blip>
          <a:stretch>
            <a:fillRect/>
          </a:stretch>
        </p:blipFill>
        <p:spPr>
          <a:xfrm>
            <a:off x="132800" y="107850"/>
            <a:ext cx="916314" cy="393600"/>
          </a:xfrm>
          <a:prstGeom prst="rect">
            <a:avLst/>
          </a:prstGeom>
          <a:noFill/>
          <a:ln>
            <a:noFill/>
          </a:ln>
        </p:spPr>
      </p:pic>
      <p:sp>
        <p:nvSpPr>
          <p:cNvPr id="227" name="Google Shape;227;p52"/>
          <p:cNvSpPr txBox="1"/>
          <p:nvPr>
            <p:ph type="title"/>
          </p:nvPr>
        </p:nvSpPr>
        <p:spPr>
          <a:xfrm>
            <a:off x="311700" y="612375"/>
            <a:ext cx="8520600" cy="774000"/>
          </a:xfrm>
          <a:prstGeom prst="rect">
            <a:avLst/>
          </a:prstGeom>
        </p:spPr>
        <p:txBody>
          <a:bodyPr anchorCtr="0" anchor="t" bIns="91425" lIns="91425" spcFirstLastPara="1" rIns="91425" wrap="square" tIns="91425"/>
          <a:lstStyle>
            <a:lvl1pPr lvl="0" rtl="0" algn="ctr">
              <a:spcBef>
                <a:spcPts val="0"/>
              </a:spcBef>
              <a:spcAft>
                <a:spcPts val="0"/>
              </a:spcAft>
              <a:buSzPts val="2400"/>
              <a:buFont typeface="Proxima Nova"/>
              <a:buNone/>
              <a:defRPr sz="24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28" name="Shape 228"/>
        <p:cNvGrpSpPr/>
        <p:nvPr/>
      </p:nvGrpSpPr>
      <p:grpSpPr>
        <a:xfrm>
          <a:off x="0" y="0"/>
          <a:ext cx="0" cy="0"/>
          <a:chOff x="0" y="0"/>
          <a:chExt cx="0" cy="0"/>
        </a:xfrm>
      </p:grpSpPr>
      <p:sp>
        <p:nvSpPr>
          <p:cNvPr id="229" name="Google Shape;229;p5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0" name="Google Shape;230;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1" name="Google Shape;231;p53"/>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232" name="Google Shape;232;p53"/>
          <p:cNvPicPr preferRelativeResize="0"/>
          <p:nvPr/>
        </p:nvPicPr>
        <p:blipFill>
          <a:blip r:embed="rId2">
            <a:alphaModFix/>
          </a:blip>
          <a:stretch>
            <a:fillRect/>
          </a:stretch>
        </p:blipFill>
        <p:spPr>
          <a:xfrm>
            <a:off x="132800" y="107850"/>
            <a:ext cx="916314" cy="393600"/>
          </a:xfrm>
          <a:prstGeom prst="rect">
            <a:avLst/>
          </a:prstGeom>
          <a:noFill/>
          <a:ln>
            <a:noFill/>
          </a:ln>
        </p:spPr>
      </p:pic>
      <p:sp>
        <p:nvSpPr>
          <p:cNvPr id="233" name="Google Shape;233;p53"/>
          <p:cNvSpPr txBox="1"/>
          <p:nvPr>
            <p:ph type="title"/>
          </p:nvPr>
        </p:nvSpPr>
        <p:spPr>
          <a:xfrm>
            <a:off x="311700" y="612375"/>
            <a:ext cx="8520600" cy="774000"/>
          </a:xfrm>
          <a:prstGeom prst="rect">
            <a:avLst/>
          </a:prstGeom>
        </p:spPr>
        <p:txBody>
          <a:bodyPr anchorCtr="0" anchor="t" bIns="91425" lIns="91425" spcFirstLastPara="1" rIns="91425" wrap="square" tIns="91425"/>
          <a:lstStyle>
            <a:lvl1pPr lvl="0" rtl="0" algn="ctr">
              <a:spcBef>
                <a:spcPts val="0"/>
              </a:spcBef>
              <a:spcAft>
                <a:spcPts val="0"/>
              </a:spcAft>
              <a:buSzPts val="2400"/>
              <a:buFont typeface="Proxima Nova"/>
              <a:buNone/>
              <a:defRPr sz="24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and half background, logo">
  <p:cSld name="CUSTOM_3_1">
    <p:spTree>
      <p:nvGrpSpPr>
        <p:cNvPr id="19" name="Shape 19"/>
        <p:cNvGrpSpPr/>
        <p:nvPr/>
      </p:nvGrpSpPr>
      <p:grpSpPr>
        <a:xfrm>
          <a:off x="0" y="0"/>
          <a:ext cx="0" cy="0"/>
          <a:chOff x="0" y="0"/>
          <a:chExt cx="0" cy="0"/>
        </a:xfrm>
      </p:grpSpPr>
      <p:sp>
        <p:nvSpPr>
          <p:cNvPr id="20" name="Google Shape;20;p6"/>
          <p:cNvSpPr/>
          <p:nvPr/>
        </p:nvSpPr>
        <p:spPr>
          <a:xfrm>
            <a:off x="0" y="0"/>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6"/>
          <p:cNvPicPr preferRelativeResize="0"/>
          <p:nvPr/>
        </p:nvPicPr>
        <p:blipFill>
          <a:blip r:embed="rId2">
            <a:alphaModFix/>
          </a:blip>
          <a:stretch>
            <a:fillRect/>
          </a:stretch>
        </p:blipFill>
        <p:spPr>
          <a:xfrm>
            <a:off x="8334013" y="4858665"/>
            <a:ext cx="589179" cy="233474"/>
          </a:xfrm>
          <a:prstGeom prst="rect">
            <a:avLst/>
          </a:prstGeom>
          <a:noFill/>
          <a:ln>
            <a:noFill/>
          </a:ln>
        </p:spPr>
      </p:pic>
      <p:sp>
        <p:nvSpPr>
          <p:cNvPr id="22" name="Google Shape;22;p6"/>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600">
              <a:solidFill>
                <a:srgbClr val="C1C5D6"/>
              </a:solidFill>
              <a:latin typeface="Proxima Nova"/>
              <a:ea typeface="Proxima Nova"/>
              <a:cs typeface="Proxima Nova"/>
              <a:sym typeface="Proxima Nova"/>
            </a:endParaRPr>
          </a:p>
        </p:txBody>
      </p:sp>
      <p:cxnSp>
        <p:nvCxnSpPr>
          <p:cNvPr id="23" name="Google Shape;23;p6"/>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34" name="Shape 234"/>
        <p:cNvGrpSpPr/>
        <p:nvPr/>
      </p:nvGrpSpPr>
      <p:grpSpPr>
        <a:xfrm>
          <a:off x="0" y="0"/>
          <a:ext cx="0" cy="0"/>
          <a:chOff x="0" y="0"/>
          <a:chExt cx="0" cy="0"/>
        </a:xfrm>
      </p:grpSpPr>
      <p:sp>
        <p:nvSpPr>
          <p:cNvPr id="235" name="Google Shape;235;p54"/>
          <p:cNvSpPr/>
          <p:nvPr/>
        </p:nvSpPr>
        <p:spPr>
          <a:xfrm>
            <a:off x="0" y="15"/>
            <a:ext cx="9144000" cy="51435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4"/>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4800"/>
              <a:buNone/>
              <a:defRPr b="1"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37" name="Shape 237"/>
        <p:cNvGrpSpPr/>
        <p:nvPr/>
      </p:nvGrpSpPr>
      <p:grpSpPr>
        <a:xfrm>
          <a:off x="0" y="0"/>
          <a:ext cx="0" cy="0"/>
          <a:chOff x="0" y="0"/>
          <a:chExt cx="0" cy="0"/>
        </a:xfrm>
      </p:grpSpPr>
      <p:sp>
        <p:nvSpPr>
          <p:cNvPr id="238" name="Google Shape;238;p55"/>
          <p:cNvSpPr/>
          <p:nvPr/>
        </p:nvSpPr>
        <p:spPr>
          <a:xfrm>
            <a:off x="4572000" y="-125"/>
            <a:ext cx="4572000" cy="51435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5"/>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40" name="Google Shape;240;p55"/>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F5433"/>
              </a:buClr>
              <a:buSzPts val="2100"/>
              <a:buNone/>
              <a:defRPr sz="2100">
                <a:solidFill>
                  <a:srgbClr val="FF5433"/>
                </a:solidFill>
              </a:defRPr>
            </a:lvl1pPr>
            <a:lvl2pPr lvl="1" rtl="0" algn="ctr">
              <a:lnSpc>
                <a:spcPct val="100000"/>
              </a:lnSpc>
              <a:spcBef>
                <a:spcPts val="0"/>
              </a:spcBef>
              <a:spcAft>
                <a:spcPts val="0"/>
              </a:spcAft>
              <a:buClr>
                <a:srgbClr val="FF5433"/>
              </a:buClr>
              <a:buSzPts val="2100"/>
              <a:buNone/>
              <a:defRPr sz="2100">
                <a:solidFill>
                  <a:srgbClr val="FF5433"/>
                </a:solidFill>
              </a:defRPr>
            </a:lvl2pPr>
            <a:lvl3pPr lvl="2" rtl="0" algn="ctr">
              <a:lnSpc>
                <a:spcPct val="100000"/>
              </a:lnSpc>
              <a:spcBef>
                <a:spcPts val="0"/>
              </a:spcBef>
              <a:spcAft>
                <a:spcPts val="0"/>
              </a:spcAft>
              <a:buClr>
                <a:srgbClr val="FF5433"/>
              </a:buClr>
              <a:buSzPts val="2100"/>
              <a:buNone/>
              <a:defRPr sz="2100">
                <a:solidFill>
                  <a:srgbClr val="FF5433"/>
                </a:solidFill>
              </a:defRPr>
            </a:lvl3pPr>
            <a:lvl4pPr lvl="3" rtl="0" algn="ctr">
              <a:lnSpc>
                <a:spcPct val="100000"/>
              </a:lnSpc>
              <a:spcBef>
                <a:spcPts val="0"/>
              </a:spcBef>
              <a:spcAft>
                <a:spcPts val="0"/>
              </a:spcAft>
              <a:buClr>
                <a:srgbClr val="FF5433"/>
              </a:buClr>
              <a:buSzPts val="2100"/>
              <a:buNone/>
              <a:defRPr sz="2100">
                <a:solidFill>
                  <a:srgbClr val="FF5433"/>
                </a:solidFill>
              </a:defRPr>
            </a:lvl4pPr>
            <a:lvl5pPr lvl="4" rtl="0" algn="ctr">
              <a:lnSpc>
                <a:spcPct val="100000"/>
              </a:lnSpc>
              <a:spcBef>
                <a:spcPts val="0"/>
              </a:spcBef>
              <a:spcAft>
                <a:spcPts val="0"/>
              </a:spcAft>
              <a:buClr>
                <a:srgbClr val="FF5433"/>
              </a:buClr>
              <a:buSzPts val="2100"/>
              <a:buNone/>
              <a:defRPr sz="2100">
                <a:solidFill>
                  <a:srgbClr val="FF5433"/>
                </a:solidFill>
              </a:defRPr>
            </a:lvl5pPr>
            <a:lvl6pPr lvl="5" rtl="0" algn="ctr">
              <a:lnSpc>
                <a:spcPct val="100000"/>
              </a:lnSpc>
              <a:spcBef>
                <a:spcPts val="0"/>
              </a:spcBef>
              <a:spcAft>
                <a:spcPts val="0"/>
              </a:spcAft>
              <a:buClr>
                <a:srgbClr val="FF5433"/>
              </a:buClr>
              <a:buSzPts val="2100"/>
              <a:buNone/>
              <a:defRPr sz="2100">
                <a:solidFill>
                  <a:srgbClr val="FF5433"/>
                </a:solidFill>
              </a:defRPr>
            </a:lvl6pPr>
            <a:lvl7pPr lvl="6" rtl="0" algn="ctr">
              <a:lnSpc>
                <a:spcPct val="100000"/>
              </a:lnSpc>
              <a:spcBef>
                <a:spcPts val="0"/>
              </a:spcBef>
              <a:spcAft>
                <a:spcPts val="0"/>
              </a:spcAft>
              <a:buClr>
                <a:srgbClr val="FF5433"/>
              </a:buClr>
              <a:buSzPts val="2100"/>
              <a:buNone/>
              <a:defRPr sz="2100">
                <a:solidFill>
                  <a:srgbClr val="FF5433"/>
                </a:solidFill>
              </a:defRPr>
            </a:lvl7pPr>
            <a:lvl8pPr lvl="7" rtl="0" algn="ctr">
              <a:lnSpc>
                <a:spcPct val="100000"/>
              </a:lnSpc>
              <a:spcBef>
                <a:spcPts val="0"/>
              </a:spcBef>
              <a:spcAft>
                <a:spcPts val="0"/>
              </a:spcAft>
              <a:buClr>
                <a:srgbClr val="FF5433"/>
              </a:buClr>
              <a:buSzPts val="2100"/>
              <a:buNone/>
              <a:defRPr sz="2100">
                <a:solidFill>
                  <a:srgbClr val="FF5433"/>
                </a:solidFill>
              </a:defRPr>
            </a:lvl8pPr>
            <a:lvl9pPr lvl="8" rtl="0" algn="ctr">
              <a:lnSpc>
                <a:spcPct val="100000"/>
              </a:lnSpc>
              <a:spcBef>
                <a:spcPts val="0"/>
              </a:spcBef>
              <a:spcAft>
                <a:spcPts val="0"/>
              </a:spcAft>
              <a:buClr>
                <a:srgbClr val="FF5433"/>
              </a:buClr>
              <a:buSzPts val="2100"/>
              <a:buNone/>
              <a:defRPr sz="2100">
                <a:solidFill>
                  <a:srgbClr val="FF5433"/>
                </a:solidFill>
              </a:defRPr>
            </a:lvl9pPr>
          </a:lstStyle>
          <a:p/>
        </p:txBody>
      </p:sp>
      <p:sp>
        <p:nvSpPr>
          <p:cNvPr id="241" name="Google Shape;241;p55"/>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242" name="Google Shape;24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43" name="Shape 243"/>
        <p:cNvGrpSpPr/>
        <p:nvPr/>
      </p:nvGrpSpPr>
      <p:grpSpPr>
        <a:xfrm>
          <a:off x="0" y="0"/>
          <a:ext cx="0" cy="0"/>
          <a:chOff x="0" y="0"/>
          <a:chExt cx="0" cy="0"/>
        </a:xfrm>
      </p:grpSpPr>
      <p:sp>
        <p:nvSpPr>
          <p:cNvPr id="244" name="Google Shape;244;p56"/>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245" name="Google Shape;245;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46" name="Shape 246"/>
        <p:cNvGrpSpPr/>
        <p:nvPr/>
      </p:nvGrpSpPr>
      <p:grpSpPr>
        <a:xfrm>
          <a:off x="0" y="0"/>
          <a:ext cx="0" cy="0"/>
          <a:chOff x="0" y="0"/>
          <a:chExt cx="0" cy="0"/>
        </a:xfrm>
      </p:grpSpPr>
      <p:sp>
        <p:nvSpPr>
          <p:cNvPr id="247" name="Google Shape;247;p5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Clr>
                <a:srgbClr val="FF5433"/>
              </a:buClr>
              <a:buSzPts val="12000"/>
              <a:buNone/>
              <a:defRPr sz="12000">
                <a:solidFill>
                  <a:srgbClr val="FF5433"/>
                </a:solidFill>
              </a:defRPr>
            </a:lvl1pPr>
            <a:lvl2pPr lvl="1" rtl="0" algn="ctr">
              <a:spcBef>
                <a:spcPts val="0"/>
              </a:spcBef>
              <a:spcAft>
                <a:spcPts val="0"/>
              </a:spcAft>
              <a:buClr>
                <a:srgbClr val="FF5433"/>
              </a:buClr>
              <a:buSzPts val="12000"/>
              <a:buNone/>
              <a:defRPr sz="12000">
                <a:solidFill>
                  <a:srgbClr val="FF5433"/>
                </a:solidFill>
              </a:defRPr>
            </a:lvl2pPr>
            <a:lvl3pPr lvl="2" rtl="0" algn="ctr">
              <a:spcBef>
                <a:spcPts val="0"/>
              </a:spcBef>
              <a:spcAft>
                <a:spcPts val="0"/>
              </a:spcAft>
              <a:buClr>
                <a:srgbClr val="FF5433"/>
              </a:buClr>
              <a:buSzPts val="12000"/>
              <a:buNone/>
              <a:defRPr sz="12000">
                <a:solidFill>
                  <a:srgbClr val="FF5433"/>
                </a:solidFill>
              </a:defRPr>
            </a:lvl3pPr>
            <a:lvl4pPr lvl="3" rtl="0" algn="ctr">
              <a:spcBef>
                <a:spcPts val="0"/>
              </a:spcBef>
              <a:spcAft>
                <a:spcPts val="0"/>
              </a:spcAft>
              <a:buClr>
                <a:srgbClr val="FF5433"/>
              </a:buClr>
              <a:buSzPts val="12000"/>
              <a:buNone/>
              <a:defRPr sz="12000">
                <a:solidFill>
                  <a:srgbClr val="FF5433"/>
                </a:solidFill>
              </a:defRPr>
            </a:lvl4pPr>
            <a:lvl5pPr lvl="4" rtl="0" algn="ctr">
              <a:spcBef>
                <a:spcPts val="0"/>
              </a:spcBef>
              <a:spcAft>
                <a:spcPts val="0"/>
              </a:spcAft>
              <a:buClr>
                <a:srgbClr val="FF5433"/>
              </a:buClr>
              <a:buSzPts val="12000"/>
              <a:buNone/>
              <a:defRPr sz="12000">
                <a:solidFill>
                  <a:srgbClr val="FF5433"/>
                </a:solidFill>
              </a:defRPr>
            </a:lvl5pPr>
            <a:lvl6pPr lvl="5" rtl="0" algn="ctr">
              <a:spcBef>
                <a:spcPts val="0"/>
              </a:spcBef>
              <a:spcAft>
                <a:spcPts val="0"/>
              </a:spcAft>
              <a:buClr>
                <a:srgbClr val="FF5433"/>
              </a:buClr>
              <a:buSzPts val="12000"/>
              <a:buNone/>
              <a:defRPr sz="12000">
                <a:solidFill>
                  <a:srgbClr val="FF5433"/>
                </a:solidFill>
              </a:defRPr>
            </a:lvl6pPr>
            <a:lvl7pPr lvl="6" rtl="0" algn="ctr">
              <a:spcBef>
                <a:spcPts val="0"/>
              </a:spcBef>
              <a:spcAft>
                <a:spcPts val="0"/>
              </a:spcAft>
              <a:buClr>
                <a:srgbClr val="FF5433"/>
              </a:buClr>
              <a:buSzPts val="12000"/>
              <a:buNone/>
              <a:defRPr sz="12000">
                <a:solidFill>
                  <a:srgbClr val="FF5433"/>
                </a:solidFill>
              </a:defRPr>
            </a:lvl7pPr>
            <a:lvl8pPr lvl="7" rtl="0" algn="ctr">
              <a:spcBef>
                <a:spcPts val="0"/>
              </a:spcBef>
              <a:spcAft>
                <a:spcPts val="0"/>
              </a:spcAft>
              <a:buClr>
                <a:srgbClr val="FF5433"/>
              </a:buClr>
              <a:buSzPts val="12000"/>
              <a:buNone/>
              <a:defRPr sz="12000">
                <a:solidFill>
                  <a:srgbClr val="FF5433"/>
                </a:solidFill>
              </a:defRPr>
            </a:lvl8pPr>
            <a:lvl9pPr lvl="8" rtl="0" algn="ctr">
              <a:spcBef>
                <a:spcPts val="0"/>
              </a:spcBef>
              <a:spcAft>
                <a:spcPts val="0"/>
              </a:spcAft>
              <a:buClr>
                <a:srgbClr val="FF5433"/>
              </a:buClr>
              <a:buSzPts val="12000"/>
              <a:buNone/>
              <a:defRPr sz="12000">
                <a:solidFill>
                  <a:srgbClr val="FF5433"/>
                </a:solidFill>
              </a:defRPr>
            </a:lvl9pPr>
          </a:lstStyle>
          <a:p>
            <a:r>
              <a:t>xx%</a:t>
            </a:r>
          </a:p>
        </p:txBody>
      </p:sp>
      <p:sp>
        <p:nvSpPr>
          <p:cNvPr id="248" name="Google Shape;248;p57"/>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49" name="Google Shape;249;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57"/>
          <p:cNvSpPr/>
          <p:nvPr/>
        </p:nvSpPr>
        <p:spPr>
          <a:xfrm>
            <a:off x="0" y="322102"/>
            <a:ext cx="9144000" cy="263700"/>
          </a:xfrm>
          <a:prstGeom prst="rect">
            <a:avLst/>
          </a:prstGeom>
          <a:solidFill>
            <a:srgbClr val="FF5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4x.png" id="251" name="Google Shape;251;p57"/>
          <p:cNvPicPr preferRelativeResize="0"/>
          <p:nvPr/>
        </p:nvPicPr>
        <p:blipFill>
          <a:blip r:embed="rId2">
            <a:alphaModFix/>
          </a:blip>
          <a:stretch>
            <a:fillRect/>
          </a:stretch>
        </p:blipFill>
        <p:spPr>
          <a:xfrm>
            <a:off x="132800" y="107850"/>
            <a:ext cx="916314"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2" name="Shape 252"/>
        <p:cNvGrpSpPr/>
        <p:nvPr/>
      </p:nvGrpSpPr>
      <p:grpSpPr>
        <a:xfrm>
          <a:off x="0" y="0"/>
          <a:ext cx="0" cy="0"/>
          <a:chOff x="0" y="0"/>
          <a:chExt cx="0" cy="0"/>
        </a:xfrm>
      </p:grpSpPr>
      <p:sp>
        <p:nvSpPr>
          <p:cNvPr id="253" name="Google Shape;253;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255" name="Shape 255"/>
        <p:cNvGrpSpPr/>
        <p:nvPr/>
      </p:nvGrpSpPr>
      <p:grpSpPr>
        <a:xfrm>
          <a:off x="0" y="0"/>
          <a:ext cx="0" cy="0"/>
          <a:chOff x="0" y="0"/>
          <a:chExt cx="0" cy="0"/>
        </a:xfrm>
      </p:grpSpPr>
      <p:sp>
        <p:nvSpPr>
          <p:cNvPr id="256" name="Google Shape;256;p60"/>
          <p:cNvSpPr txBox="1"/>
          <p:nvPr>
            <p:ph idx="12" type="sldNum"/>
          </p:nvPr>
        </p:nvSpPr>
        <p:spPr>
          <a:xfrm>
            <a:off x="8466340" y="4951094"/>
            <a:ext cx="558900" cy="241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cSld name="Content">
    <p:spTree>
      <p:nvGrpSpPr>
        <p:cNvPr id="257" name="Shape 257"/>
        <p:cNvGrpSpPr/>
        <p:nvPr/>
      </p:nvGrpSpPr>
      <p:grpSpPr>
        <a:xfrm>
          <a:off x="0" y="0"/>
          <a:ext cx="0" cy="0"/>
          <a:chOff x="0" y="0"/>
          <a:chExt cx="0" cy="0"/>
        </a:xfrm>
      </p:grpSpPr>
      <p:sp>
        <p:nvSpPr>
          <p:cNvPr id="258" name="Google Shape;258;p61"/>
          <p:cNvSpPr/>
          <p:nvPr/>
        </p:nvSpPr>
        <p:spPr>
          <a:xfrm>
            <a:off x="1" y="4999782"/>
            <a:ext cx="9144000" cy="143700"/>
          </a:xfrm>
          <a:prstGeom prst="rect">
            <a:avLst/>
          </a:prstGeom>
          <a:solidFill>
            <a:srgbClr val="FF533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59" name="Google Shape;259;p61"/>
          <p:cNvSpPr/>
          <p:nvPr/>
        </p:nvSpPr>
        <p:spPr>
          <a:xfrm>
            <a:off x="1" y="261724"/>
            <a:ext cx="9144000" cy="252300"/>
          </a:xfrm>
          <a:prstGeom prst="rect">
            <a:avLst/>
          </a:prstGeom>
          <a:solidFill>
            <a:srgbClr val="FF533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60" name="Google Shape;260;p61"/>
          <p:cNvSpPr txBox="1"/>
          <p:nvPr>
            <p:ph idx="1" type="body"/>
          </p:nvPr>
        </p:nvSpPr>
        <p:spPr>
          <a:xfrm>
            <a:off x="425668" y="1032807"/>
            <a:ext cx="8291400" cy="3778200"/>
          </a:xfrm>
          <a:prstGeom prst="rect">
            <a:avLst/>
          </a:prstGeom>
          <a:noFill/>
          <a:ln>
            <a:noFill/>
          </a:ln>
        </p:spPr>
        <p:txBody>
          <a:bodyPr anchorCtr="0" anchor="t" bIns="45700" lIns="54850" spcFirstLastPara="1" rIns="91425" wrap="square" tIns="45700"/>
          <a:lstStyle>
            <a:lvl1pPr indent="-317500" lvl="0" marL="457200" marR="0" rtl="0" algn="l">
              <a:lnSpc>
                <a:spcPct val="100000"/>
              </a:lnSpc>
              <a:spcBef>
                <a:spcPts val="0"/>
              </a:spcBef>
              <a:spcAft>
                <a:spcPts val="0"/>
              </a:spcAft>
              <a:buClr>
                <a:srgbClr val="3C2C44"/>
              </a:buClr>
              <a:buSzPts val="1400"/>
              <a:buFont typeface="Arial"/>
              <a:buChar char="▸"/>
              <a:defRPr b="0" i="0" sz="1400" u="none" cap="none" strike="noStrike">
                <a:solidFill>
                  <a:srgbClr val="3C2C44"/>
                </a:solidFill>
                <a:latin typeface="Helvetica Neue"/>
                <a:ea typeface="Helvetica Neue"/>
                <a:cs typeface="Helvetica Neue"/>
                <a:sym typeface="Helvetica Neue"/>
              </a:defRPr>
            </a:lvl1pPr>
            <a:lvl2pPr indent="-304800" lvl="1" marL="914400" marR="0" rtl="0" algn="l">
              <a:lnSpc>
                <a:spcPct val="100000"/>
              </a:lnSpc>
              <a:spcBef>
                <a:spcPts val="300"/>
              </a:spcBef>
              <a:spcAft>
                <a:spcPts val="0"/>
              </a:spcAft>
              <a:buClr>
                <a:srgbClr val="3C2C44"/>
              </a:buClr>
              <a:buSzPts val="1200"/>
              <a:buFont typeface="Helvetica Neue"/>
              <a:buChar char="–"/>
              <a:defRPr b="0" i="0" sz="1200" u="none" cap="none" strike="noStrike">
                <a:solidFill>
                  <a:srgbClr val="3C2C44"/>
                </a:solidFill>
                <a:latin typeface="Helvetica Neue"/>
                <a:ea typeface="Helvetica Neue"/>
                <a:cs typeface="Helvetica Neue"/>
                <a:sym typeface="Helvetica Neue"/>
              </a:defRPr>
            </a:lvl2pPr>
            <a:lvl3pPr indent="-292100" lvl="2" marL="1371600" marR="0" rtl="0" algn="l">
              <a:lnSpc>
                <a:spcPct val="100000"/>
              </a:lnSpc>
              <a:spcBef>
                <a:spcPts val="300"/>
              </a:spcBef>
              <a:spcAft>
                <a:spcPts val="0"/>
              </a:spcAft>
              <a:buClr>
                <a:srgbClr val="3C2C44"/>
              </a:buClr>
              <a:buSzPts val="1000"/>
              <a:buFont typeface="Arial"/>
              <a:buChar char="•"/>
              <a:defRPr b="0" i="0" sz="1000" u="none" cap="none" strike="noStrike">
                <a:solidFill>
                  <a:srgbClr val="3C2C44"/>
                </a:solidFill>
                <a:latin typeface="Helvetica Neue"/>
                <a:ea typeface="Helvetica Neue"/>
                <a:cs typeface="Helvetica Neue"/>
                <a:sym typeface="Helvetica Neue"/>
              </a:defRPr>
            </a:lvl3pPr>
            <a:lvl4pPr indent="-288861" lvl="3" marL="1828800" marR="0" rtl="0" algn="l">
              <a:lnSpc>
                <a:spcPct val="100000"/>
              </a:lnSpc>
              <a:spcBef>
                <a:spcPts val="600"/>
              </a:spcBef>
              <a:spcAft>
                <a:spcPts val="0"/>
              </a:spcAft>
              <a:buClr>
                <a:srgbClr val="3C2C44"/>
              </a:buClr>
              <a:buSzPts val="949"/>
              <a:buFont typeface="Arial"/>
              <a:buChar char="•"/>
              <a:defRPr b="0" i="0" sz="949" u="none" cap="none" strike="noStrike">
                <a:solidFill>
                  <a:srgbClr val="3C2C44"/>
                </a:solidFill>
                <a:latin typeface="Helvetica Neue"/>
                <a:ea typeface="Helvetica Neue"/>
                <a:cs typeface="Helvetica Neue"/>
                <a:sym typeface="Helvetica Neue"/>
              </a:defRPr>
            </a:lvl4pPr>
            <a:lvl5pPr indent="-288861" lvl="4" marL="2286000" marR="0" rtl="0" algn="l">
              <a:lnSpc>
                <a:spcPct val="100000"/>
              </a:lnSpc>
              <a:spcBef>
                <a:spcPts val="0"/>
              </a:spcBef>
              <a:spcAft>
                <a:spcPts val="0"/>
              </a:spcAft>
              <a:buClr>
                <a:srgbClr val="3C2C44"/>
              </a:buClr>
              <a:buSzPts val="949"/>
              <a:buFont typeface="Arial"/>
              <a:buChar char="•"/>
              <a:defRPr b="0" i="0" sz="949" u="none" cap="none" strike="noStrike">
                <a:solidFill>
                  <a:srgbClr val="3C2C44"/>
                </a:solidFill>
                <a:latin typeface="Helvetica Neue"/>
                <a:ea typeface="Helvetica Neue"/>
                <a:cs typeface="Helvetica Neue"/>
                <a:sym typeface="Helvetica Neue"/>
              </a:defRPr>
            </a:lvl5pPr>
            <a:lvl6pPr indent="-318992" lvl="5" marL="27432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6pPr>
            <a:lvl7pPr indent="-318992" lvl="6" marL="32004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7pPr>
            <a:lvl8pPr indent="-318992" lvl="7" marL="36576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8pPr>
            <a:lvl9pPr indent="-318992" lvl="8" marL="41148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9pPr>
          </a:lstStyle>
          <a:p/>
        </p:txBody>
      </p:sp>
      <p:sp>
        <p:nvSpPr>
          <p:cNvPr id="261" name="Google Shape;261;p61"/>
          <p:cNvSpPr txBox="1"/>
          <p:nvPr>
            <p:ph type="title"/>
          </p:nvPr>
        </p:nvSpPr>
        <p:spPr>
          <a:xfrm>
            <a:off x="425669" y="525119"/>
            <a:ext cx="8291400" cy="442200"/>
          </a:xfrm>
          <a:prstGeom prst="rect">
            <a:avLst/>
          </a:prstGeom>
          <a:noFill/>
          <a:ln>
            <a:noFill/>
          </a:ln>
        </p:spPr>
        <p:txBody>
          <a:bodyPr anchorCtr="0" anchor="b" bIns="45700" lIns="91425" spcFirstLastPara="1" rIns="91425" wrap="square" tIns="45700"/>
          <a:lstStyle>
            <a:lvl1pPr lvl="0" marR="0" rtl="0" algn="ctr">
              <a:lnSpc>
                <a:spcPct val="100000"/>
              </a:lnSpc>
              <a:spcBef>
                <a:spcPts val="0"/>
              </a:spcBef>
              <a:spcAft>
                <a:spcPts val="0"/>
              </a:spcAft>
              <a:buClr>
                <a:srgbClr val="FF5337"/>
              </a:buClr>
              <a:buSzPts val="1800"/>
              <a:buFont typeface="Helvetica Neue"/>
              <a:buNone/>
              <a:defRPr b="1" i="0" sz="1800" u="none" cap="none" strike="noStrike">
                <a:solidFill>
                  <a:srgbClr val="FF5337"/>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9pPr>
          </a:lstStyle>
          <a:p/>
        </p:txBody>
      </p:sp>
      <p:sp>
        <p:nvSpPr>
          <p:cNvPr id="262" name="Google Shape;262;p61"/>
          <p:cNvSpPr txBox="1"/>
          <p:nvPr>
            <p:ph idx="12" type="sldNum"/>
          </p:nvPr>
        </p:nvSpPr>
        <p:spPr>
          <a:xfrm>
            <a:off x="8466340" y="4951094"/>
            <a:ext cx="558900" cy="241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grpSp>
        <p:nvGrpSpPr>
          <p:cNvPr id="263" name="Google Shape;263;p61"/>
          <p:cNvGrpSpPr/>
          <p:nvPr/>
        </p:nvGrpSpPr>
        <p:grpSpPr>
          <a:xfrm>
            <a:off x="513779" y="121347"/>
            <a:ext cx="649682" cy="252265"/>
            <a:chOff x="5371817" y="3459231"/>
            <a:chExt cx="1390883" cy="540067"/>
          </a:xfrm>
        </p:grpSpPr>
        <p:sp>
          <p:nvSpPr>
            <p:cNvPr id="264" name="Google Shape;264;p61"/>
            <p:cNvSpPr/>
            <p:nvPr/>
          </p:nvSpPr>
          <p:spPr>
            <a:xfrm>
              <a:off x="5849616" y="3866322"/>
              <a:ext cx="133804" cy="45014"/>
            </a:xfrm>
            <a:custGeom>
              <a:rect b="b" l="l" r="r" t="t"/>
              <a:pathLst>
                <a:path extrusionOk="0" h="481" w="1428">
                  <a:moveTo>
                    <a:pt x="239" y="0"/>
                  </a:moveTo>
                  <a:lnTo>
                    <a:pt x="1187" y="0"/>
                  </a:lnTo>
                  <a:cubicBezTo>
                    <a:pt x="1231" y="0"/>
                    <a:pt x="1269" y="10"/>
                    <a:pt x="1307" y="32"/>
                  </a:cubicBezTo>
                  <a:cubicBezTo>
                    <a:pt x="1345" y="54"/>
                    <a:pt x="1373" y="82"/>
                    <a:pt x="1395" y="120"/>
                  </a:cubicBezTo>
                  <a:cubicBezTo>
                    <a:pt x="1417" y="158"/>
                    <a:pt x="1427" y="196"/>
                    <a:pt x="1427" y="240"/>
                  </a:cubicBezTo>
                  <a:cubicBezTo>
                    <a:pt x="1427" y="284"/>
                    <a:pt x="1417" y="322"/>
                    <a:pt x="1395" y="360"/>
                  </a:cubicBezTo>
                  <a:cubicBezTo>
                    <a:pt x="1373" y="399"/>
                    <a:pt x="1345" y="425"/>
                    <a:pt x="1307" y="447"/>
                  </a:cubicBezTo>
                  <a:cubicBezTo>
                    <a:pt x="1269" y="469"/>
                    <a:pt x="1231" y="480"/>
                    <a:pt x="1187" y="480"/>
                  </a:cubicBezTo>
                  <a:lnTo>
                    <a:pt x="239" y="480"/>
                  </a:lnTo>
                  <a:cubicBezTo>
                    <a:pt x="195" y="480"/>
                    <a:pt x="158" y="469"/>
                    <a:pt x="120" y="447"/>
                  </a:cubicBezTo>
                  <a:cubicBezTo>
                    <a:pt x="81" y="425"/>
                    <a:pt x="54" y="399"/>
                    <a:pt x="32" y="360"/>
                  </a:cubicBezTo>
                  <a:cubicBezTo>
                    <a:pt x="10" y="322"/>
                    <a:pt x="0" y="284"/>
                    <a:pt x="0" y="240"/>
                  </a:cubicBezTo>
                  <a:cubicBezTo>
                    <a:pt x="0" y="196"/>
                    <a:pt x="10" y="158"/>
                    <a:pt x="32" y="120"/>
                  </a:cubicBezTo>
                  <a:cubicBezTo>
                    <a:pt x="54" y="82"/>
                    <a:pt x="81" y="54"/>
                    <a:pt x="120" y="32"/>
                  </a:cubicBezTo>
                  <a:cubicBezTo>
                    <a:pt x="158" y="10"/>
                    <a:pt x="195" y="0"/>
                    <a:pt x="239"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65" name="Google Shape;265;p61"/>
            <p:cNvSpPr/>
            <p:nvPr/>
          </p:nvSpPr>
          <p:spPr>
            <a:xfrm>
              <a:off x="6301404" y="3866322"/>
              <a:ext cx="45014" cy="45014"/>
            </a:xfrm>
            <a:custGeom>
              <a:rect b="b" l="l" r="r" t="t"/>
              <a:pathLst>
                <a:path extrusionOk="0" h="480" w="480">
                  <a:moveTo>
                    <a:pt x="0" y="239"/>
                  </a:moveTo>
                  <a:cubicBezTo>
                    <a:pt x="0" y="195"/>
                    <a:pt x="10" y="158"/>
                    <a:pt x="32" y="120"/>
                  </a:cubicBezTo>
                  <a:cubicBezTo>
                    <a:pt x="54" y="82"/>
                    <a:pt x="82" y="54"/>
                    <a:pt x="120" y="32"/>
                  </a:cubicBezTo>
                  <a:cubicBezTo>
                    <a:pt x="158" y="10"/>
                    <a:pt x="195" y="0"/>
                    <a:pt x="239" y="0"/>
                  </a:cubicBezTo>
                  <a:cubicBezTo>
                    <a:pt x="284" y="0"/>
                    <a:pt x="321" y="10"/>
                    <a:pt x="359" y="32"/>
                  </a:cubicBezTo>
                  <a:cubicBezTo>
                    <a:pt x="397" y="54"/>
                    <a:pt x="425" y="82"/>
                    <a:pt x="447" y="120"/>
                  </a:cubicBezTo>
                  <a:cubicBezTo>
                    <a:pt x="469" y="159"/>
                    <a:pt x="479" y="195"/>
                    <a:pt x="479" y="239"/>
                  </a:cubicBezTo>
                  <a:cubicBezTo>
                    <a:pt x="479" y="284"/>
                    <a:pt x="469" y="321"/>
                    <a:pt x="447" y="359"/>
                  </a:cubicBezTo>
                  <a:cubicBezTo>
                    <a:pt x="425" y="397"/>
                    <a:pt x="397" y="425"/>
                    <a:pt x="359" y="447"/>
                  </a:cubicBezTo>
                  <a:cubicBezTo>
                    <a:pt x="321" y="469"/>
                    <a:pt x="284" y="479"/>
                    <a:pt x="239" y="479"/>
                  </a:cubicBezTo>
                  <a:cubicBezTo>
                    <a:pt x="195" y="479"/>
                    <a:pt x="159" y="469"/>
                    <a:pt x="120" y="447"/>
                  </a:cubicBezTo>
                  <a:cubicBezTo>
                    <a:pt x="82" y="425"/>
                    <a:pt x="54" y="397"/>
                    <a:pt x="32" y="359"/>
                  </a:cubicBezTo>
                  <a:cubicBezTo>
                    <a:pt x="10" y="321"/>
                    <a:pt x="0" y="284"/>
                    <a:pt x="0" y="239"/>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66" name="Google Shape;266;p61"/>
            <p:cNvSpPr/>
            <p:nvPr/>
          </p:nvSpPr>
          <p:spPr>
            <a:xfrm>
              <a:off x="6020172" y="3866322"/>
              <a:ext cx="45014" cy="45014"/>
            </a:xfrm>
            <a:custGeom>
              <a:rect b="b" l="l" r="r" t="t"/>
              <a:pathLst>
                <a:path extrusionOk="0" h="480" w="479">
                  <a:moveTo>
                    <a:pt x="32" y="359"/>
                  </a:moveTo>
                  <a:cubicBezTo>
                    <a:pt x="10" y="321"/>
                    <a:pt x="0" y="284"/>
                    <a:pt x="0" y="239"/>
                  </a:cubicBezTo>
                  <a:cubicBezTo>
                    <a:pt x="0" y="195"/>
                    <a:pt x="10" y="158"/>
                    <a:pt x="32" y="120"/>
                  </a:cubicBezTo>
                  <a:cubicBezTo>
                    <a:pt x="54" y="82"/>
                    <a:pt x="82" y="54"/>
                    <a:pt x="120" y="32"/>
                  </a:cubicBezTo>
                  <a:cubicBezTo>
                    <a:pt x="158" y="10"/>
                    <a:pt x="195" y="0"/>
                    <a:pt x="239" y="0"/>
                  </a:cubicBezTo>
                  <a:cubicBezTo>
                    <a:pt x="284" y="0"/>
                    <a:pt x="321" y="10"/>
                    <a:pt x="359" y="32"/>
                  </a:cubicBezTo>
                  <a:cubicBezTo>
                    <a:pt x="396" y="54"/>
                    <a:pt x="424" y="82"/>
                    <a:pt x="446" y="120"/>
                  </a:cubicBezTo>
                  <a:cubicBezTo>
                    <a:pt x="468" y="159"/>
                    <a:pt x="478" y="195"/>
                    <a:pt x="478" y="239"/>
                  </a:cubicBezTo>
                  <a:cubicBezTo>
                    <a:pt x="478" y="284"/>
                    <a:pt x="468" y="321"/>
                    <a:pt x="446" y="359"/>
                  </a:cubicBezTo>
                  <a:cubicBezTo>
                    <a:pt x="424" y="397"/>
                    <a:pt x="396" y="425"/>
                    <a:pt x="359" y="447"/>
                  </a:cubicBezTo>
                  <a:cubicBezTo>
                    <a:pt x="321" y="469"/>
                    <a:pt x="283" y="479"/>
                    <a:pt x="239" y="479"/>
                  </a:cubicBezTo>
                  <a:cubicBezTo>
                    <a:pt x="194" y="479"/>
                    <a:pt x="158" y="469"/>
                    <a:pt x="120" y="447"/>
                  </a:cubicBezTo>
                  <a:cubicBezTo>
                    <a:pt x="81" y="425"/>
                    <a:pt x="54" y="397"/>
                    <a:pt x="32" y="359"/>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67" name="Google Shape;267;p61"/>
            <p:cNvSpPr/>
            <p:nvPr/>
          </p:nvSpPr>
          <p:spPr>
            <a:xfrm>
              <a:off x="5723661" y="3866322"/>
              <a:ext cx="88787" cy="45014"/>
            </a:xfrm>
            <a:custGeom>
              <a:rect b="b" l="l" r="r" t="t"/>
              <a:pathLst>
                <a:path extrusionOk="0" h="481" w="950">
                  <a:moveTo>
                    <a:pt x="0" y="240"/>
                  </a:moveTo>
                  <a:cubicBezTo>
                    <a:pt x="0" y="197"/>
                    <a:pt x="10" y="160"/>
                    <a:pt x="32" y="122"/>
                  </a:cubicBezTo>
                  <a:cubicBezTo>
                    <a:pt x="54" y="83"/>
                    <a:pt x="82" y="56"/>
                    <a:pt x="121" y="33"/>
                  </a:cubicBezTo>
                  <a:cubicBezTo>
                    <a:pt x="160" y="11"/>
                    <a:pt x="198" y="0"/>
                    <a:pt x="243" y="0"/>
                  </a:cubicBezTo>
                  <a:lnTo>
                    <a:pt x="244" y="0"/>
                  </a:lnTo>
                  <a:lnTo>
                    <a:pt x="709" y="0"/>
                  </a:lnTo>
                  <a:cubicBezTo>
                    <a:pt x="753" y="0"/>
                    <a:pt x="790" y="10"/>
                    <a:pt x="829" y="32"/>
                  </a:cubicBezTo>
                  <a:cubicBezTo>
                    <a:pt x="867" y="55"/>
                    <a:pt x="894" y="82"/>
                    <a:pt x="917" y="120"/>
                  </a:cubicBezTo>
                  <a:cubicBezTo>
                    <a:pt x="939" y="158"/>
                    <a:pt x="949" y="196"/>
                    <a:pt x="949" y="240"/>
                  </a:cubicBezTo>
                  <a:cubicBezTo>
                    <a:pt x="949" y="284"/>
                    <a:pt x="939" y="322"/>
                    <a:pt x="917" y="360"/>
                  </a:cubicBezTo>
                  <a:cubicBezTo>
                    <a:pt x="894" y="398"/>
                    <a:pt x="867" y="426"/>
                    <a:pt x="829" y="448"/>
                  </a:cubicBezTo>
                  <a:cubicBezTo>
                    <a:pt x="790" y="470"/>
                    <a:pt x="753" y="480"/>
                    <a:pt x="709" y="480"/>
                  </a:cubicBezTo>
                  <a:lnTo>
                    <a:pt x="245" y="480"/>
                  </a:lnTo>
                  <a:cubicBezTo>
                    <a:pt x="244" y="480"/>
                    <a:pt x="243" y="480"/>
                    <a:pt x="243" y="480"/>
                  </a:cubicBezTo>
                  <a:cubicBezTo>
                    <a:pt x="198" y="480"/>
                    <a:pt x="160" y="470"/>
                    <a:pt x="121" y="447"/>
                  </a:cubicBezTo>
                  <a:cubicBezTo>
                    <a:pt x="82" y="425"/>
                    <a:pt x="54" y="397"/>
                    <a:pt x="32" y="359"/>
                  </a:cubicBezTo>
                  <a:cubicBezTo>
                    <a:pt x="10" y="321"/>
                    <a:pt x="0" y="284"/>
                    <a:pt x="0" y="24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68" name="Google Shape;268;p61"/>
            <p:cNvSpPr/>
            <p:nvPr/>
          </p:nvSpPr>
          <p:spPr>
            <a:xfrm>
              <a:off x="6101527" y="3866322"/>
              <a:ext cx="178400" cy="45014"/>
            </a:xfrm>
            <a:custGeom>
              <a:rect b="b" l="l" r="r" t="t"/>
              <a:pathLst>
                <a:path extrusionOk="0" h="481" w="1907">
                  <a:moveTo>
                    <a:pt x="240" y="0"/>
                  </a:moveTo>
                  <a:lnTo>
                    <a:pt x="1666" y="0"/>
                  </a:lnTo>
                  <a:cubicBezTo>
                    <a:pt x="1711" y="0"/>
                    <a:pt x="1748" y="10"/>
                    <a:pt x="1786" y="32"/>
                  </a:cubicBezTo>
                  <a:cubicBezTo>
                    <a:pt x="1825" y="54"/>
                    <a:pt x="1852" y="82"/>
                    <a:pt x="1874" y="120"/>
                  </a:cubicBezTo>
                  <a:cubicBezTo>
                    <a:pt x="1896" y="158"/>
                    <a:pt x="1906" y="196"/>
                    <a:pt x="1906" y="240"/>
                  </a:cubicBezTo>
                  <a:cubicBezTo>
                    <a:pt x="1906" y="284"/>
                    <a:pt x="1896" y="322"/>
                    <a:pt x="1874" y="360"/>
                  </a:cubicBezTo>
                  <a:cubicBezTo>
                    <a:pt x="1852" y="399"/>
                    <a:pt x="1825" y="425"/>
                    <a:pt x="1786" y="447"/>
                  </a:cubicBezTo>
                  <a:cubicBezTo>
                    <a:pt x="1748" y="469"/>
                    <a:pt x="1711" y="480"/>
                    <a:pt x="1666" y="480"/>
                  </a:cubicBezTo>
                  <a:lnTo>
                    <a:pt x="240" y="480"/>
                  </a:lnTo>
                  <a:cubicBezTo>
                    <a:pt x="196" y="480"/>
                    <a:pt x="158" y="469"/>
                    <a:pt x="120" y="447"/>
                  </a:cubicBezTo>
                  <a:cubicBezTo>
                    <a:pt x="82" y="425"/>
                    <a:pt x="54" y="399"/>
                    <a:pt x="32" y="360"/>
                  </a:cubicBezTo>
                  <a:cubicBezTo>
                    <a:pt x="10" y="322"/>
                    <a:pt x="0" y="284"/>
                    <a:pt x="0" y="240"/>
                  </a:cubicBezTo>
                  <a:cubicBezTo>
                    <a:pt x="0" y="196"/>
                    <a:pt x="10" y="158"/>
                    <a:pt x="32" y="120"/>
                  </a:cubicBezTo>
                  <a:cubicBezTo>
                    <a:pt x="54" y="82"/>
                    <a:pt x="82" y="54"/>
                    <a:pt x="120" y="32"/>
                  </a:cubicBezTo>
                  <a:cubicBezTo>
                    <a:pt x="158" y="10"/>
                    <a:pt x="196" y="0"/>
                    <a:pt x="240"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69" name="Google Shape;269;p61"/>
            <p:cNvSpPr/>
            <p:nvPr/>
          </p:nvSpPr>
          <p:spPr>
            <a:xfrm>
              <a:off x="6398864" y="3866322"/>
              <a:ext cx="45014" cy="45014"/>
            </a:xfrm>
            <a:custGeom>
              <a:rect b="b" l="l" r="r" t="t"/>
              <a:pathLst>
                <a:path extrusionOk="0" h="480" w="480">
                  <a:moveTo>
                    <a:pt x="240" y="0"/>
                  </a:moveTo>
                  <a:cubicBezTo>
                    <a:pt x="284" y="0"/>
                    <a:pt x="321" y="10"/>
                    <a:pt x="359" y="32"/>
                  </a:cubicBezTo>
                  <a:cubicBezTo>
                    <a:pt x="397" y="54"/>
                    <a:pt x="425" y="82"/>
                    <a:pt x="447" y="120"/>
                  </a:cubicBezTo>
                  <a:cubicBezTo>
                    <a:pt x="469" y="158"/>
                    <a:pt x="479" y="195"/>
                    <a:pt x="479" y="239"/>
                  </a:cubicBezTo>
                  <a:cubicBezTo>
                    <a:pt x="479" y="284"/>
                    <a:pt x="469" y="321"/>
                    <a:pt x="447" y="359"/>
                  </a:cubicBezTo>
                  <a:cubicBezTo>
                    <a:pt x="425" y="397"/>
                    <a:pt x="398" y="425"/>
                    <a:pt x="359" y="447"/>
                  </a:cubicBezTo>
                  <a:cubicBezTo>
                    <a:pt x="321" y="469"/>
                    <a:pt x="284" y="479"/>
                    <a:pt x="240" y="479"/>
                  </a:cubicBezTo>
                  <a:cubicBezTo>
                    <a:pt x="196" y="479"/>
                    <a:pt x="158" y="469"/>
                    <a:pt x="120" y="447"/>
                  </a:cubicBezTo>
                  <a:cubicBezTo>
                    <a:pt x="82" y="425"/>
                    <a:pt x="54" y="397"/>
                    <a:pt x="32" y="359"/>
                  </a:cubicBezTo>
                  <a:cubicBezTo>
                    <a:pt x="10" y="321"/>
                    <a:pt x="0" y="284"/>
                    <a:pt x="0" y="239"/>
                  </a:cubicBezTo>
                  <a:cubicBezTo>
                    <a:pt x="0" y="195"/>
                    <a:pt x="10" y="159"/>
                    <a:pt x="32" y="120"/>
                  </a:cubicBezTo>
                  <a:cubicBezTo>
                    <a:pt x="54" y="82"/>
                    <a:pt x="82" y="54"/>
                    <a:pt x="120" y="32"/>
                  </a:cubicBezTo>
                  <a:cubicBezTo>
                    <a:pt x="158" y="10"/>
                    <a:pt x="196" y="0"/>
                    <a:pt x="240"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70" name="Google Shape;270;p61"/>
            <p:cNvSpPr/>
            <p:nvPr/>
          </p:nvSpPr>
          <p:spPr>
            <a:xfrm>
              <a:off x="6162647" y="3954697"/>
              <a:ext cx="44601" cy="44601"/>
            </a:xfrm>
            <a:custGeom>
              <a:rect b="b" l="l" r="r" t="t"/>
              <a:pathLst>
                <a:path extrusionOk="0" h="476" w="476">
                  <a:moveTo>
                    <a:pt x="119" y="32"/>
                  </a:moveTo>
                  <a:cubicBezTo>
                    <a:pt x="157" y="10"/>
                    <a:pt x="194" y="0"/>
                    <a:pt x="238" y="0"/>
                  </a:cubicBezTo>
                  <a:cubicBezTo>
                    <a:pt x="281" y="0"/>
                    <a:pt x="318" y="10"/>
                    <a:pt x="356" y="32"/>
                  </a:cubicBezTo>
                  <a:cubicBezTo>
                    <a:pt x="394" y="54"/>
                    <a:pt x="422" y="81"/>
                    <a:pt x="443" y="119"/>
                  </a:cubicBezTo>
                  <a:cubicBezTo>
                    <a:pt x="465" y="157"/>
                    <a:pt x="475" y="194"/>
                    <a:pt x="475" y="238"/>
                  </a:cubicBezTo>
                  <a:cubicBezTo>
                    <a:pt x="475" y="281"/>
                    <a:pt x="466" y="319"/>
                    <a:pt x="444" y="356"/>
                  </a:cubicBezTo>
                  <a:cubicBezTo>
                    <a:pt x="423" y="394"/>
                    <a:pt x="395" y="422"/>
                    <a:pt x="357" y="443"/>
                  </a:cubicBezTo>
                  <a:cubicBezTo>
                    <a:pt x="320" y="465"/>
                    <a:pt x="282" y="475"/>
                    <a:pt x="238" y="475"/>
                  </a:cubicBezTo>
                  <a:cubicBezTo>
                    <a:pt x="195"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71" name="Google Shape;271;p61"/>
            <p:cNvSpPr/>
            <p:nvPr/>
          </p:nvSpPr>
          <p:spPr>
            <a:xfrm>
              <a:off x="6220875" y="3954697"/>
              <a:ext cx="44601" cy="44601"/>
            </a:xfrm>
            <a:custGeom>
              <a:rect b="b" l="l" r="r" t="t"/>
              <a:pathLst>
                <a:path extrusionOk="0" h="476" w="476">
                  <a:moveTo>
                    <a:pt x="238" y="0"/>
                  </a:moveTo>
                  <a:cubicBezTo>
                    <a:pt x="281" y="0"/>
                    <a:pt x="318" y="10"/>
                    <a:pt x="356" y="32"/>
                  </a:cubicBezTo>
                  <a:cubicBezTo>
                    <a:pt x="394" y="54"/>
                    <a:pt x="421" y="81"/>
                    <a:pt x="443" y="119"/>
                  </a:cubicBezTo>
                  <a:cubicBezTo>
                    <a:pt x="465" y="157"/>
                    <a:pt x="475" y="194"/>
                    <a:pt x="475" y="238"/>
                  </a:cubicBezTo>
                  <a:cubicBezTo>
                    <a:pt x="475" y="281"/>
                    <a:pt x="465" y="319"/>
                    <a:pt x="443" y="356"/>
                  </a:cubicBezTo>
                  <a:cubicBezTo>
                    <a:pt x="422" y="394"/>
                    <a:pt x="394" y="422"/>
                    <a:pt x="356" y="443"/>
                  </a:cubicBezTo>
                  <a:cubicBezTo>
                    <a:pt x="319" y="465"/>
                    <a:pt x="282" y="475"/>
                    <a:pt x="238" y="475"/>
                  </a:cubicBezTo>
                  <a:cubicBezTo>
                    <a:pt x="195"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cubicBezTo>
                    <a:pt x="157" y="10"/>
                    <a:pt x="194" y="0"/>
                    <a:pt x="238" y="0"/>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72" name="Google Shape;272;p61"/>
            <p:cNvSpPr/>
            <p:nvPr/>
          </p:nvSpPr>
          <p:spPr>
            <a:xfrm>
              <a:off x="5919821" y="3954697"/>
              <a:ext cx="221765" cy="44601"/>
            </a:xfrm>
            <a:custGeom>
              <a:rect b="b" l="l" r="r" t="t"/>
              <a:pathLst>
                <a:path extrusionOk="0" h="476" w="2366">
                  <a:moveTo>
                    <a:pt x="238" y="0"/>
                  </a:moveTo>
                  <a:lnTo>
                    <a:pt x="2128" y="0"/>
                  </a:lnTo>
                  <a:cubicBezTo>
                    <a:pt x="2172" y="0"/>
                    <a:pt x="2210" y="10"/>
                    <a:pt x="2247" y="32"/>
                  </a:cubicBezTo>
                  <a:cubicBezTo>
                    <a:pt x="2285" y="54"/>
                    <a:pt x="2313" y="81"/>
                    <a:pt x="2334" y="119"/>
                  </a:cubicBezTo>
                  <a:cubicBezTo>
                    <a:pt x="2356" y="157"/>
                    <a:pt x="2365" y="195"/>
                    <a:pt x="2365" y="238"/>
                  </a:cubicBezTo>
                  <a:cubicBezTo>
                    <a:pt x="2365" y="282"/>
                    <a:pt x="2356" y="319"/>
                    <a:pt x="2334" y="356"/>
                  </a:cubicBezTo>
                  <a:cubicBezTo>
                    <a:pt x="2313" y="394"/>
                    <a:pt x="2285" y="422"/>
                    <a:pt x="2247" y="443"/>
                  </a:cubicBezTo>
                  <a:cubicBezTo>
                    <a:pt x="2210" y="465"/>
                    <a:pt x="2172" y="475"/>
                    <a:pt x="2128" y="475"/>
                  </a:cubicBezTo>
                  <a:lnTo>
                    <a:pt x="238" y="475"/>
                  </a:lnTo>
                  <a:cubicBezTo>
                    <a:pt x="194"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cubicBezTo>
                    <a:pt x="157" y="10"/>
                    <a:pt x="194" y="0"/>
                    <a:pt x="238" y="0"/>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73" name="Google Shape;273;p61"/>
            <p:cNvSpPr/>
            <p:nvPr/>
          </p:nvSpPr>
          <p:spPr>
            <a:xfrm>
              <a:off x="5856224" y="3954697"/>
              <a:ext cx="44601" cy="44601"/>
            </a:xfrm>
            <a:custGeom>
              <a:rect b="b" l="l" r="r" t="t"/>
              <a:pathLst>
                <a:path extrusionOk="0" h="476" w="476">
                  <a:moveTo>
                    <a:pt x="32" y="356"/>
                  </a:moveTo>
                  <a:cubicBezTo>
                    <a:pt x="10" y="319"/>
                    <a:pt x="0" y="281"/>
                    <a:pt x="0" y="238"/>
                  </a:cubicBezTo>
                  <a:cubicBezTo>
                    <a:pt x="0" y="194"/>
                    <a:pt x="10" y="157"/>
                    <a:pt x="32" y="119"/>
                  </a:cubicBezTo>
                  <a:cubicBezTo>
                    <a:pt x="54" y="81"/>
                    <a:pt x="81" y="54"/>
                    <a:pt x="119" y="32"/>
                  </a:cubicBezTo>
                  <a:cubicBezTo>
                    <a:pt x="157" y="10"/>
                    <a:pt x="194" y="0"/>
                    <a:pt x="238" y="0"/>
                  </a:cubicBezTo>
                  <a:cubicBezTo>
                    <a:pt x="282" y="0"/>
                    <a:pt x="319" y="10"/>
                    <a:pt x="357" y="32"/>
                  </a:cubicBezTo>
                  <a:cubicBezTo>
                    <a:pt x="394" y="54"/>
                    <a:pt x="422" y="81"/>
                    <a:pt x="444" y="119"/>
                  </a:cubicBezTo>
                  <a:cubicBezTo>
                    <a:pt x="465" y="157"/>
                    <a:pt x="475" y="195"/>
                    <a:pt x="475" y="238"/>
                  </a:cubicBezTo>
                  <a:cubicBezTo>
                    <a:pt x="475" y="282"/>
                    <a:pt x="465" y="319"/>
                    <a:pt x="444" y="356"/>
                  </a:cubicBezTo>
                  <a:cubicBezTo>
                    <a:pt x="422" y="394"/>
                    <a:pt x="394" y="422"/>
                    <a:pt x="357" y="443"/>
                  </a:cubicBezTo>
                  <a:cubicBezTo>
                    <a:pt x="319" y="465"/>
                    <a:pt x="282" y="475"/>
                    <a:pt x="238" y="475"/>
                  </a:cubicBezTo>
                  <a:cubicBezTo>
                    <a:pt x="194" y="475"/>
                    <a:pt x="157" y="465"/>
                    <a:pt x="119" y="443"/>
                  </a:cubicBezTo>
                  <a:cubicBezTo>
                    <a:pt x="81" y="422"/>
                    <a:pt x="54" y="394"/>
                    <a:pt x="32" y="356"/>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74" name="Google Shape;274;p61"/>
            <p:cNvSpPr/>
            <p:nvPr/>
          </p:nvSpPr>
          <p:spPr>
            <a:xfrm>
              <a:off x="5503548" y="3786619"/>
              <a:ext cx="44601" cy="44601"/>
            </a:xfrm>
            <a:custGeom>
              <a:rect b="b" l="l" r="r" t="t"/>
              <a:pathLst>
                <a:path extrusionOk="0" h="476" w="476">
                  <a:moveTo>
                    <a:pt x="0" y="237"/>
                  </a:moveTo>
                  <a:cubicBezTo>
                    <a:pt x="0" y="194"/>
                    <a:pt x="10" y="156"/>
                    <a:pt x="32" y="119"/>
                  </a:cubicBezTo>
                  <a:cubicBezTo>
                    <a:pt x="53" y="81"/>
                    <a:pt x="81" y="53"/>
                    <a:pt x="119" y="32"/>
                  </a:cubicBezTo>
                  <a:cubicBezTo>
                    <a:pt x="157" y="10"/>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3" y="475"/>
                    <a:pt x="155" y="465"/>
                    <a:pt x="118" y="443"/>
                  </a:cubicBezTo>
                  <a:cubicBezTo>
                    <a:pt x="80" y="421"/>
                    <a:pt x="52" y="394"/>
                    <a:pt x="31" y="356"/>
                  </a:cubicBezTo>
                  <a:cubicBezTo>
                    <a:pt x="9"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75" name="Google Shape;275;p61"/>
            <p:cNvSpPr/>
            <p:nvPr/>
          </p:nvSpPr>
          <p:spPr>
            <a:xfrm>
              <a:off x="5599357"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76" name="Google Shape;276;p61"/>
            <p:cNvSpPr/>
            <p:nvPr/>
          </p:nvSpPr>
          <p:spPr>
            <a:xfrm>
              <a:off x="5707967"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77" name="Google Shape;277;p61"/>
            <p:cNvSpPr/>
            <p:nvPr/>
          </p:nvSpPr>
          <p:spPr>
            <a:xfrm>
              <a:off x="6030084" y="3786619"/>
              <a:ext cx="132149" cy="44601"/>
            </a:xfrm>
            <a:custGeom>
              <a:rect b="b" l="l" r="r" t="t"/>
              <a:pathLst>
                <a:path extrusionOk="0" h="476" w="1410">
                  <a:moveTo>
                    <a:pt x="237" y="0"/>
                  </a:moveTo>
                  <a:lnTo>
                    <a:pt x="1171" y="0"/>
                  </a:lnTo>
                  <a:cubicBezTo>
                    <a:pt x="1215" y="0"/>
                    <a:pt x="1252" y="10"/>
                    <a:pt x="1290" y="31"/>
                  </a:cubicBezTo>
                  <a:cubicBezTo>
                    <a:pt x="1328" y="53"/>
                    <a:pt x="1355" y="81"/>
                    <a:pt x="1377" y="118"/>
                  </a:cubicBezTo>
                  <a:cubicBezTo>
                    <a:pt x="1399" y="156"/>
                    <a:pt x="1409" y="193"/>
                    <a:pt x="1409" y="237"/>
                  </a:cubicBezTo>
                  <a:cubicBezTo>
                    <a:pt x="1409" y="281"/>
                    <a:pt x="1399" y="318"/>
                    <a:pt x="1377" y="356"/>
                  </a:cubicBezTo>
                  <a:cubicBezTo>
                    <a:pt x="1355" y="394"/>
                    <a:pt x="1328" y="421"/>
                    <a:pt x="1290" y="443"/>
                  </a:cubicBezTo>
                  <a:cubicBezTo>
                    <a:pt x="1252" y="465"/>
                    <a:pt x="1215" y="475"/>
                    <a:pt x="1171" y="475"/>
                  </a:cubicBezTo>
                  <a:lnTo>
                    <a:pt x="237"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7"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78" name="Google Shape;278;p61"/>
            <p:cNvSpPr/>
            <p:nvPr/>
          </p:nvSpPr>
          <p:spPr>
            <a:xfrm>
              <a:off x="5832271" y="3786619"/>
              <a:ext cx="44601" cy="44601"/>
            </a:xfrm>
            <a:custGeom>
              <a:rect b="b" l="l" r="r" t="t"/>
              <a:pathLst>
                <a:path extrusionOk="0" h="476" w="476">
                  <a:moveTo>
                    <a:pt x="0" y="237"/>
                  </a:moveTo>
                  <a:cubicBezTo>
                    <a:pt x="0" y="194"/>
                    <a:pt x="10" y="157"/>
                    <a:pt x="32" y="119"/>
                  </a:cubicBezTo>
                  <a:cubicBezTo>
                    <a:pt x="53" y="82"/>
                    <a:pt x="81" y="54"/>
                    <a:pt x="119" y="32"/>
                  </a:cubicBezTo>
                  <a:cubicBezTo>
                    <a:pt x="157" y="11"/>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3" y="475"/>
                    <a:pt x="155" y="465"/>
                    <a:pt x="118" y="443"/>
                  </a:cubicBezTo>
                  <a:cubicBezTo>
                    <a:pt x="80" y="421"/>
                    <a:pt x="52" y="394"/>
                    <a:pt x="31" y="356"/>
                  </a:cubicBezTo>
                  <a:cubicBezTo>
                    <a:pt x="9"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79" name="Google Shape;279;p61"/>
            <p:cNvSpPr/>
            <p:nvPr/>
          </p:nvSpPr>
          <p:spPr>
            <a:xfrm>
              <a:off x="5948316" y="3786619"/>
              <a:ext cx="44601" cy="44601"/>
            </a:xfrm>
            <a:custGeom>
              <a:rect b="b" l="l" r="r" t="t"/>
              <a:pathLst>
                <a:path extrusionOk="0" h="476" w="476">
                  <a:moveTo>
                    <a:pt x="32" y="356"/>
                  </a:moveTo>
                  <a:cubicBezTo>
                    <a:pt x="10" y="318"/>
                    <a:pt x="0" y="281"/>
                    <a:pt x="0" y="237"/>
                  </a:cubicBezTo>
                  <a:cubicBezTo>
                    <a:pt x="0" y="194"/>
                    <a:pt x="10" y="157"/>
                    <a:pt x="32" y="119"/>
                  </a:cubicBezTo>
                  <a:cubicBezTo>
                    <a:pt x="54" y="82"/>
                    <a:pt x="81" y="54"/>
                    <a:pt x="119" y="32"/>
                  </a:cubicBezTo>
                  <a:cubicBezTo>
                    <a:pt x="157" y="11"/>
                    <a:pt x="194" y="0"/>
                    <a:pt x="238" y="0"/>
                  </a:cubicBezTo>
                  <a:cubicBezTo>
                    <a:pt x="281" y="0"/>
                    <a:pt x="319" y="10"/>
                    <a:pt x="357" y="31"/>
                  </a:cubicBezTo>
                  <a:cubicBezTo>
                    <a:pt x="394" y="53"/>
                    <a:pt x="422" y="81"/>
                    <a:pt x="444" y="118"/>
                  </a:cubicBezTo>
                  <a:cubicBezTo>
                    <a:pt x="465" y="156"/>
                    <a:pt x="475" y="193"/>
                    <a:pt x="475" y="237"/>
                  </a:cubicBezTo>
                  <a:cubicBezTo>
                    <a:pt x="475" y="281"/>
                    <a:pt x="465" y="318"/>
                    <a:pt x="444" y="356"/>
                  </a:cubicBezTo>
                  <a:cubicBezTo>
                    <a:pt x="422" y="394"/>
                    <a:pt x="394" y="421"/>
                    <a:pt x="357" y="443"/>
                  </a:cubicBezTo>
                  <a:cubicBezTo>
                    <a:pt x="319" y="465"/>
                    <a:pt x="281" y="475"/>
                    <a:pt x="238" y="475"/>
                  </a:cubicBezTo>
                  <a:cubicBezTo>
                    <a:pt x="194" y="475"/>
                    <a:pt x="157" y="465"/>
                    <a:pt x="119"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80" name="Google Shape;280;p61"/>
            <p:cNvSpPr/>
            <p:nvPr/>
          </p:nvSpPr>
          <p:spPr>
            <a:xfrm>
              <a:off x="6424882" y="3786619"/>
              <a:ext cx="44601" cy="44601"/>
            </a:xfrm>
            <a:custGeom>
              <a:rect b="b" l="l" r="r" t="t"/>
              <a:pathLst>
                <a:path extrusionOk="0" h="476" w="476">
                  <a:moveTo>
                    <a:pt x="32" y="356"/>
                  </a:moveTo>
                  <a:cubicBezTo>
                    <a:pt x="11" y="318"/>
                    <a:pt x="0" y="281"/>
                    <a:pt x="0" y="237"/>
                  </a:cubicBezTo>
                  <a:cubicBezTo>
                    <a:pt x="0" y="194"/>
                    <a:pt x="10" y="156"/>
                    <a:pt x="32" y="119"/>
                  </a:cubicBezTo>
                  <a:cubicBezTo>
                    <a:pt x="54" y="81"/>
                    <a:pt x="81" y="53"/>
                    <a:pt x="119" y="32"/>
                  </a:cubicBezTo>
                  <a:cubicBezTo>
                    <a:pt x="157" y="10"/>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4" y="475"/>
                    <a:pt x="156" y="465"/>
                    <a:pt x="118"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81" name="Google Shape;281;p61"/>
            <p:cNvSpPr/>
            <p:nvPr/>
          </p:nvSpPr>
          <p:spPr>
            <a:xfrm>
              <a:off x="6522343" y="3786619"/>
              <a:ext cx="44601" cy="44601"/>
            </a:xfrm>
            <a:custGeom>
              <a:rect b="b" l="l" r="r" t="t"/>
              <a:pathLst>
                <a:path extrusionOk="0" h="476" w="476">
                  <a:moveTo>
                    <a:pt x="0" y="237"/>
                  </a:moveTo>
                  <a:cubicBezTo>
                    <a:pt x="0" y="194"/>
                    <a:pt x="10" y="157"/>
                    <a:pt x="32" y="119"/>
                  </a:cubicBezTo>
                  <a:cubicBezTo>
                    <a:pt x="54" y="82"/>
                    <a:pt x="81" y="54"/>
                    <a:pt x="119" y="32"/>
                  </a:cubicBezTo>
                  <a:cubicBezTo>
                    <a:pt x="157" y="11"/>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4" y="475"/>
                    <a:pt x="157" y="465"/>
                    <a:pt x="119" y="443"/>
                  </a:cubicBezTo>
                  <a:cubicBezTo>
                    <a:pt x="81" y="421"/>
                    <a:pt x="54" y="394"/>
                    <a:pt x="32" y="356"/>
                  </a:cubicBezTo>
                  <a:cubicBezTo>
                    <a:pt x="10"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82" name="Google Shape;282;p61"/>
            <p:cNvSpPr/>
            <p:nvPr/>
          </p:nvSpPr>
          <p:spPr>
            <a:xfrm>
              <a:off x="6586352" y="3786619"/>
              <a:ext cx="44601" cy="44601"/>
            </a:xfrm>
            <a:custGeom>
              <a:rect b="b" l="l" r="r" t="t"/>
              <a:pathLst>
                <a:path extrusionOk="0" h="476" w="476">
                  <a:moveTo>
                    <a:pt x="118" y="31"/>
                  </a:moveTo>
                  <a:cubicBezTo>
                    <a:pt x="156" y="10"/>
                    <a:pt x="193" y="0"/>
                    <a:pt x="237" y="0"/>
                  </a:cubicBezTo>
                  <a:cubicBezTo>
                    <a:pt x="281" y="0"/>
                    <a:pt x="318" y="10"/>
                    <a:pt x="356" y="32"/>
                  </a:cubicBezTo>
                  <a:cubicBezTo>
                    <a:pt x="394" y="53"/>
                    <a:pt x="421" y="81"/>
                    <a:pt x="443" y="119"/>
                  </a:cubicBezTo>
                  <a:cubicBezTo>
                    <a:pt x="465" y="156"/>
                    <a:pt x="475" y="194"/>
                    <a:pt x="475" y="237"/>
                  </a:cubicBezTo>
                  <a:cubicBezTo>
                    <a:pt x="475" y="281"/>
                    <a:pt x="465" y="318"/>
                    <a:pt x="443" y="356"/>
                  </a:cubicBezTo>
                  <a:cubicBezTo>
                    <a:pt x="421" y="394"/>
                    <a:pt x="394" y="421"/>
                    <a:pt x="356" y="443"/>
                  </a:cubicBezTo>
                  <a:cubicBezTo>
                    <a:pt x="318" y="465"/>
                    <a:pt x="281" y="475"/>
                    <a:pt x="237" y="475"/>
                  </a:cubicBezTo>
                  <a:cubicBezTo>
                    <a:pt x="193" y="475"/>
                    <a:pt x="156" y="465"/>
                    <a:pt x="118" y="443"/>
                  </a:cubicBezTo>
                  <a:cubicBezTo>
                    <a:pt x="80" y="421"/>
                    <a:pt x="53" y="394"/>
                    <a:pt x="31" y="356"/>
                  </a:cubicBezTo>
                  <a:cubicBezTo>
                    <a:pt x="9" y="318"/>
                    <a:pt x="0" y="281"/>
                    <a:pt x="0" y="237"/>
                  </a:cubicBezTo>
                  <a:cubicBezTo>
                    <a:pt x="0" y="193"/>
                    <a:pt x="9" y="156"/>
                    <a:pt x="31" y="118"/>
                  </a:cubicBezTo>
                  <a:cubicBezTo>
                    <a:pt x="53" y="81"/>
                    <a:pt x="80" y="53"/>
                    <a:pt x="118" y="31"/>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83" name="Google Shape;283;p61"/>
            <p:cNvSpPr/>
            <p:nvPr/>
          </p:nvSpPr>
          <p:spPr>
            <a:xfrm>
              <a:off x="6183295"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84" name="Google Shape;284;p61"/>
            <p:cNvSpPr/>
            <p:nvPr/>
          </p:nvSpPr>
          <p:spPr>
            <a:xfrm>
              <a:off x="6308011" y="3786619"/>
              <a:ext cx="44601" cy="44601"/>
            </a:xfrm>
            <a:custGeom>
              <a:rect b="b" l="l" r="r" t="t"/>
              <a:pathLst>
                <a:path extrusionOk="0" h="476" w="477">
                  <a:moveTo>
                    <a:pt x="32" y="356"/>
                  </a:moveTo>
                  <a:cubicBezTo>
                    <a:pt x="10" y="318"/>
                    <a:pt x="0" y="281"/>
                    <a:pt x="0" y="237"/>
                  </a:cubicBezTo>
                  <a:cubicBezTo>
                    <a:pt x="1" y="194"/>
                    <a:pt x="11" y="156"/>
                    <a:pt x="32" y="119"/>
                  </a:cubicBezTo>
                  <a:cubicBezTo>
                    <a:pt x="54" y="81"/>
                    <a:pt x="82" y="53"/>
                    <a:pt x="120" y="32"/>
                  </a:cubicBezTo>
                  <a:cubicBezTo>
                    <a:pt x="157" y="10"/>
                    <a:pt x="194" y="0"/>
                    <a:pt x="238" y="0"/>
                  </a:cubicBezTo>
                  <a:cubicBezTo>
                    <a:pt x="282" y="0"/>
                    <a:pt x="319" y="10"/>
                    <a:pt x="357" y="31"/>
                  </a:cubicBezTo>
                  <a:cubicBezTo>
                    <a:pt x="395" y="53"/>
                    <a:pt x="422" y="81"/>
                    <a:pt x="444" y="118"/>
                  </a:cubicBezTo>
                  <a:cubicBezTo>
                    <a:pt x="466" y="156"/>
                    <a:pt x="476" y="193"/>
                    <a:pt x="476" y="237"/>
                  </a:cubicBezTo>
                  <a:cubicBezTo>
                    <a:pt x="476" y="281"/>
                    <a:pt x="466" y="318"/>
                    <a:pt x="444" y="356"/>
                  </a:cubicBezTo>
                  <a:cubicBezTo>
                    <a:pt x="422" y="394"/>
                    <a:pt x="395" y="421"/>
                    <a:pt x="357" y="443"/>
                  </a:cubicBezTo>
                  <a:cubicBezTo>
                    <a:pt x="319" y="465"/>
                    <a:pt x="282" y="475"/>
                    <a:pt x="238" y="475"/>
                  </a:cubicBezTo>
                  <a:cubicBezTo>
                    <a:pt x="194" y="475"/>
                    <a:pt x="157" y="465"/>
                    <a:pt x="119"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285" name="Google Shape;285;p61"/>
            <p:cNvSpPr/>
            <p:nvPr/>
          </p:nvSpPr>
          <p:spPr>
            <a:xfrm>
              <a:off x="5371817" y="3459231"/>
              <a:ext cx="1390883" cy="315408"/>
            </a:xfrm>
            <a:custGeom>
              <a:rect b="b" l="l" r="r" t="t"/>
              <a:pathLst>
                <a:path extrusionOk="0" h="3270" w="14429">
                  <a:moveTo>
                    <a:pt x="8727" y="356"/>
                  </a:moveTo>
                  <a:lnTo>
                    <a:pt x="8727" y="2894"/>
                  </a:lnTo>
                  <a:lnTo>
                    <a:pt x="8727" y="2897"/>
                  </a:lnTo>
                  <a:cubicBezTo>
                    <a:pt x="8727" y="2984"/>
                    <a:pt x="8656" y="3052"/>
                    <a:pt x="8569" y="3052"/>
                  </a:cubicBezTo>
                  <a:lnTo>
                    <a:pt x="8453" y="3052"/>
                  </a:lnTo>
                  <a:cubicBezTo>
                    <a:pt x="8366" y="3052"/>
                    <a:pt x="8298" y="2981"/>
                    <a:pt x="8295" y="2897"/>
                  </a:cubicBezTo>
                  <a:lnTo>
                    <a:pt x="8295" y="2894"/>
                  </a:lnTo>
                  <a:lnTo>
                    <a:pt x="8295" y="2891"/>
                  </a:lnTo>
                  <a:lnTo>
                    <a:pt x="8295" y="358"/>
                  </a:lnTo>
                  <a:lnTo>
                    <a:pt x="8295" y="356"/>
                  </a:lnTo>
                  <a:cubicBezTo>
                    <a:pt x="8295" y="268"/>
                    <a:pt x="8366" y="200"/>
                    <a:pt x="8453" y="200"/>
                  </a:cubicBezTo>
                  <a:lnTo>
                    <a:pt x="8569" y="200"/>
                  </a:lnTo>
                  <a:cubicBezTo>
                    <a:pt x="8656" y="198"/>
                    <a:pt x="8727" y="268"/>
                    <a:pt x="8727" y="356"/>
                  </a:cubicBezTo>
                  <a:close/>
                  <a:moveTo>
                    <a:pt x="10714" y="1445"/>
                  </a:moveTo>
                  <a:cubicBezTo>
                    <a:pt x="10592" y="1414"/>
                    <a:pt x="10480" y="1394"/>
                    <a:pt x="10361" y="1371"/>
                  </a:cubicBezTo>
                  <a:cubicBezTo>
                    <a:pt x="10183" y="1346"/>
                    <a:pt x="10011" y="1304"/>
                    <a:pt x="9839" y="1250"/>
                  </a:cubicBezTo>
                  <a:cubicBezTo>
                    <a:pt x="9687" y="1199"/>
                    <a:pt x="9557" y="1058"/>
                    <a:pt x="9608" y="897"/>
                  </a:cubicBezTo>
                  <a:cubicBezTo>
                    <a:pt x="9667" y="717"/>
                    <a:pt x="9867" y="624"/>
                    <a:pt x="9983" y="587"/>
                  </a:cubicBezTo>
                  <a:cubicBezTo>
                    <a:pt x="10372" y="457"/>
                    <a:pt x="10700" y="677"/>
                    <a:pt x="10860" y="821"/>
                  </a:cubicBezTo>
                  <a:cubicBezTo>
                    <a:pt x="10928" y="883"/>
                    <a:pt x="10982" y="880"/>
                    <a:pt x="11058" y="852"/>
                  </a:cubicBezTo>
                  <a:cubicBezTo>
                    <a:pt x="11092" y="838"/>
                    <a:pt x="11123" y="816"/>
                    <a:pt x="11151" y="793"/>
                  </a:cubicBezTo>
                  <a:cubicBezTo>
                    <a:pt x="11208" y="739"/>
                    <a:pt x="11247" y="655"/>
                    <a:pt x="11196" y="579"/>
                  </a:cubicBezTo>
                  <a:cubicBezTo>
                    <a:pt x="11193" y="576"/>
                    <a:pt x="11182" y="556"/>
                    <a:pt x="11168" y="539"/>
                  </a:cubicBezTo>
                  <a:cubicBezTo>
                    <a:pt x="11162" y="531"/>
                    <a:pt x="11157" y="525"/>
                    <a:pt x="11148" y="516"/>
                  </a:cubicBezTo>
                  <a:cubicBezTo>
                    <a:pt x="10652" y="48"/>
                    <a:pt x="9878" y="40"/>
                    <a:pt x="9370" y="494"/>
                  </a:cubicBezTo>
                  <a:cubicBezTo>
                    <a:pt x="9176" y="666"/>
                    <a:pt x="9119" y="917"/>
                    <a:pt x="9187" y="1182"/>
                  </a:cubicBezTo>
                  <a:cubicBezTo>
                    <a:pt x="9241" y="1385"/>
                    <a:pt x="9373" y="1535"/>
                    <a:pt x="9613" y="1621"/>
                  </a:cubicBezTo>
                  <a:cubicBezTo>
                    <a:pt x="9766" y="1675"/>
                    <a:pt x="9924" y="1717"/>
                    <a:pt x="10084" y="1746"/>
                  </a:cubicBezTo>
                  <a:lnTo>
                    <a:pt x="10099" y="1748"/>
                  </a:lnTo>
                  <a:cubicBezTo>
                    <a:pt x="10166" y="1762"/>
                    <a:pt x="10237" y="1774"/>
                    <a:pt x="10305" y="1785"/>
                  </a:cubicBezTo>
                  <a:cubicBezTo>
                    <a:pt x="10448" y="1808"/>
                    <a:pt x="10595" y="1830"/>
                    <a:pt x="10728" y="1887"/>
                  </a:cubicBezTo>
                  <a:cubicBezTo>
                    <a:pt x="10815" y="1923"/>
                    <a:pt x="10925" y="2014"/>
                    <a:pt x="10954" y="2121"/>
                  </a:cubicBezTo>
                  <a:cubicBezTo>
                    <a:pt x="10987" y="2245"/>
                    <a:pt x="10908" y="2361"/>
                    <a:pt x="10858" y="2420"/>
                  </a:cubicBezTo>
                  <a:cubicBezTo>
                    <a:pt x="10717" y="2583"/>
                    <a:pt x="10400" y="2725"/>
                    <a:pt x="10042" y="2643"/>
                  </a:cubicBezTo>
                  <a:cubicBezTo>
                    <a:pt x="9842" y="2598"/>
                    <a:pt x="9585" y="2372"/>
                    <a:pt x="9528" y="2321"/>
                  </a:cubicBezTo>
                  <a:lnTo>
                    <a:pt x="9526" y="2318"/>
                  </a:lnTo>
                  <a:cubicBezTo>
                    <a:pt x="9449" y="2239"/>
                    <a:pt x="9396" y="2239"/>
                    <a:pt x="9308" y="2270"/>
                  </a:cubicBezTo>
                  <a:cubicBezTo>
                    <a:pt x="9275" y="2284"/>
                    <a:pt x="9243" y="2307"/>
                    <a:pt x="9215" y="2330"/>
                  </a:cubicBezTo>
                  <a:cubicBezTo>
                    <a:pt x="9159" y="2383"/>
                    <a:pt x="9119" y="2468"/>
                    <a:pt x="9170" y="2544"/>
                  </a:cubicBezTo>
                  <a:cubicBezTo>
                    <a:pt x="9173" y="2550"/>
                    <a:pt x="9190" y="2575"/>
                    <a:pt x="9204" y="2595"/>
                  </a:cubicBezTo>
                  <a:cubicBezTo>
                    <a:pt x="9283" y="2694"/>
                    <a:pt x="9376" y="2781"/>
                    <a:pt x="9481" y="2854"/>
                  </a:cubicBezTo>
                  <a:cubicBezTo>
                    <a:pt x="9703" y="3012"/>
                    <a:pt x="9972" y="3100"/>
                    <a:pt x="10248" y="3097"/>
                  </a:cubicBezTo>
                  <a:lnTo>
                    <a:pt x="10251" y="3097"/>
                  </a:lnTo>
                  <a:cubicBezTo>
                    <a:pt x="10527" y="3097"/>
                    <a:pt x="10796" y="3012"/>
                    <a:pt x="11019" y="2849"/>
                  </a:cubicBezTo>
                  <a:cubicBezTo>
                    <a:pt x="11309" y="2640"/>
                    <a:pt x="11450" y="2313"/>
                    <a:pt x="11380" y="2014"/>
                  </a:cubicBezTo>
                  <a:cubicBezTo>
                    <a:pt x="11315" y="1734"/>
                    <a:pt x="11092" y="1543"/>
                    <a:pt x="10714" y="1445"/>
                  </a:cubicBezTo>
                  <a:close/>
                  <a:moveTo>
                    <a:pt x="2886" y="2378"/>
                  </a:moveTo>
                  <a:lnTo>
                    <a:pt x="2895" y="2366"/>
                  </a:lnTo>
                  <a:cubicBezTo>
                    <a:pt x="2923" y="2327"/>
                    <a:pt x="2940" y="2282"/>
                    <a:pt x="2946" y="2236"/>
                  </a:cubicBezTo>
                  <a:cubicBezTo>
                    <a:pt x="2943" y="2180"/>
                    <a:pt x="2918" y="2126"/>
                    <a:pt x="2872" y="2090"/>
                  </a:cubicBezTo>
                  <a:cubicBezTo>
                    <a:pt x="2810" y="2039"/>
                    <a:pt x="2717" y="1997"/>
                    <a:pt x="2641" y="2008"/>
                  </a:cubicBezTo>
                  <a:cubicBezTo>
                    <a:pt x="2607" y="2014"/>
                    <a:pt x="2576" y="2033"/>
                    <a:pt x="2556" y="2062"/>
                  </a:cubicBezTo>
                  <a:cubicBezTo>
                    <a:pt x="2542" y="2084"/>
                    <a:pt x="2531" y="2105"/>
                    <a:pt x="2520" y="2124"/>
                  </a:cubicBezTo>
                  <a:cubicBezTo>
                    <a:pt x="2508" y="2144"/>
                    <a:pt x="2500" y="2160"/>
                    <a:pt x="2489" y="2177"/>
                  </a:cubicBezTo>
                  <a:cubicBezTo>
                    <a:pt x="2184" y="2654"/>
                    <a:pt x="1552" y="2792"/>
                    <a:pt x="1075" y="2488"/>
                  </a:cubicBezTo>
                  <a:cubicBezTo>
                    <a:pt x="891" y="2369"/>
                    <a:pt x="747" y="2194"/>
                    <a:pt x="671" y="1991"/>
                  </a:cubicBezTo>
                  <a:cubicBezTo>
                    <a:pt x="491" y="1504"/>
                    <a:pt x="699" y="954"/>
                    <a:pt x="1162" y="714"/>
                  </a:cubicBezTo>
                  <a:cubicBezTo>
                    <a:pt x="1642" y="468"/>
                    <a:pt x="2232" y="638"/>
                    <a:pt x="2508" y="1100"/>
                  </a:cubicBezTo>
                  <a:lnTo>
                    <a:pt x="2522" y="1123"/>
                  </a:lnTo>
                  <a:cubicBezTo>
                    <a:pt x="2542" y="1160"/>
                    <a:pt x="2565" y="1191"/>
                    <a:pt x="2590" y="1219"/>
                  </a:cubicBezTo>
                  <a:cubicBezTo>
                    <a:pt x="2613" y="1239"/>
                    <a:pt x="2641" y="1250"/>
                    <a:pt x="2672" y="1247"/>
                  </a:cubicBezTo>
                  <a:cubicBezTo>
                    <a:pt x="2757" y="1239"/>
                    <a:pt x="2836" y="1202"/>
                    <a:pt x="2895" y="1140"/>
                  </a:cubicBezTo>
                  <a:cubicBezTo>
                    <a:pt x="2982" y="1041"/>
                    <a:pt x="2932" y="940"/>
                    <a:pt x="2872" y="844"/>
                  </a:cubicBezTo>
                  <a:cubicBezTo>
                    <a:pt x="2810" y="742"/>
                    <a:pt x="2734" y="649"/>
                    <a:pt x="2649" y="567"/>
                  </a:cubicBezTo>
                  <a:cubicBezTo>
                    <a:pt x="2068" y="0"/>
                    <a:pt x="1140" y="3"/>
                    <a:pt x="570" y="579"/>
                  </a:cubicBezTo>
                  <a:cubicBezTo>
                    <a:pt x="48" y="1103"/>
                    <a:pt x="0" y="1937"/>
                    <a:pt x="460" y="2519"/>
                  </a:cubicBezTo>
                  <a:cubicBezTo>
                    <a:pt x="764" y="2914"/>
                    <a:pt x="1250" y="3128"/>
                    <a:pt x="1746" y="3089"/>
                  </a:cubicBezTo>
                  <a:cubicBezTo>
                    <a:pt x="2218" y="3049"/>
                    <a:pt x="2644" y="2784"/>
                    <a:pt x="2886" y="2378"/>
                  </a:cubicBezTo>
                  <a:close/>
                  <a:moveTo>
                    <a:pt x="4628" y="621"/>
                  </a:moveTo>
                  <a:cubicBezTo>
                    <a:pt x="4743" y="615"/>
                    <a:pt x="4777" y="556"/>
                    <a:pt x="4794" y="457"/>
                  </a:cubicBezTo>
                  <a:cubicBezTo>
                    <a:pt x="4800" y="418"/>
                    <a:pt x="4800" y="381"/>
                    <a:pt x="4797" y="342"/>
                  </a:cubicBezTo>
                  <a:cubicBezTo>
                    <a:pt x="4794" y="251"/>
                    <a:pt x="4718" y="178"/>
                    <a:pt x="4628" y="178"/>
                  </a:cubicBezTo>
                  <a:cubicBezTo>
                    <a:pt x="3854" y="178"/>
                    <a:pt x="3222" y="835"/>
                    <a:pt x="3222" y="1641"/>
                  </a:cubicBezTo>
                  <a:lnTo>
                    <a:pt x="3222" y="2764"/>
                  </a:lnTo>
                  <a:cubicBezTo>
                    <a:pt x="3222" y="2778"/>
                    <a:pt x="3222" y="2792"/>
                    <a:pt x="3222" y="2806"/>
                  </a:cubicBezTo>
                  <a:cubicBezTo>
                    <a:pt x="3219" y="2866"/>
                    <a:pt x="3217" y="2936"/>
                    <a:pt x="3251" y="2981"/>
                  </a:cubicBezTo>
                  <a:cubicBezTo>
                    <a:pt x="3301" y="3055"/>
                    <a:pt x="3378" y="3055"/>
                    <a:pt x="3459" y="3052"/>
                  </a:cubicBezTo>
                  <a:lnTo>
                    <a:pt x="3465" y="3052"/>
                  </a:lnTo>
                  <a:cubicBezTo>
                    <a:pt x="3519" y="3052"/>
                    <a:pt x="3572" y="3032"/>
                    <a:pt x="3612" y="2995"/>
                  </a:cubicBezTo>
                  <a:cubicBezTo>
                    <a:pt x="3640" y="2967"/>
                    <a:pt x="3654" y="2928"/>
                    <a:pt x="3651" y="2888"/>
                  </a:cubicBezTo>
                  <a:lnTo>
                    <a:pt x="3651" y="1624"/>
                  </a:lnTo>
                  <a:cubicBezTo>
                    <a:pt x="3663" y="1072"/>
                    <a:pt x="4097" y="621"/>
                    <a:pt x="4628" y="621"/>
                  </a:cubicBezTo>
                  <a:close/>
                  <a:moveTo>
                    <a:pt x="7720" y="198"/>
                  </a:moveTo>
                  <a:lnTo>
                    <a:pt x="7607" y="198"/>
                  </a:lnTo>
                  <a:cubicBezTo>
                    <a:pt x="7519" y="198"/>
                    <a:pt x="7449" y="268"/>
                    <a:pt x="7449" y="356"/>
                  </a:cubicBezTo>
                  <a:lnTo>
                    <a:pt x="7449" y="358"/>
                  </a:lnTo>
                  <a:lnTo>
                    <a:pt x="7449" y="1650"/>
                  </a:lnTo>
                  <a:cubicBezTo>
                    <a:pt x="7440" y="2203"/>
                    <a:pt x="7003" y="2651"/>
                    <a:pt x="6473" y="2651"/>
                  </a:cubicBezTo>
                  <a:cubicBezTo>
                    <a:pt x="5942" y="2651"/>
                    <a:pt x="5505" y="2200"/>
                    <a:pt x="5497" y="1647"/>
                  </a:cubicBezTo>
                  <a:lnTo>
                    <a:pt x="5497" y="358"/>
                  </a:lnTo>
                  <a:lnTo>
                    <a:pt x="5497" y="356"/>
                  </a:lnTo>
                  <a:lnTo>
                    <a:pt x="5497" y="353"/>
                  </a:lnTo>
                  <a:cubicBezTo>
                    <a:pt x="5497" y="265"/>
                    <a:pt x="5426" y="195"/>
                    <a:pt x="5339" y="195"/>
                  </a:cubicBezTo>
                  <a:lnTo>
                    <a:pt x="5223" y="195"/>
                  </a:lnTo>
                  <a:cubicBezTo>
                    <a:pt x="5136" y="195"/>
                    <a:pt x="5065" y="265"/>
                    <a:pt x="5065" y="350"/>
                  </a:cubicBezTo>
                  <a:lnTo>
                    <a:pt x="5065" y="353"/>
                  </a:lnTo>
                  <a:lnTo>
                    <a:pt x="5065" y="1638"/>
                  </a:lnTo>
                  <a:cubicBezTo>
                    <a:pt x="5071" y="2440"/>
                    <a:pt x="5699" y="3094"/>
                    <a:pt x="6470" y="3094"/>
                  </a:cubicBezTo>
                  <a:cubicBezTo>
                    <a:pt x="7240" y="3094"/>
                    <a:pt x="7869" y="2442"/>
                    <a:pt x="7875" y="1638"/>
                  </a:cubicBezTo>
                  <a:lnTo>
                    <a:pt x="7875" y="358"/>
                  </a:lnTo>
                  <a:lnTo>
                    <a:pt x="7875" y="356"/>
                  </a:lnTo>
                  <a:lnTo>
                    <a:pt x="7875" y="353"/>
                  </a:lnTo>
                  <a:cubicBezTo>
                    <a:pt x="7878" y="268"/>
                    <a:pt x="7807" y="198"/>
                    <a:pt x="7720" y="198"/>
                  </a:cubicBezTo>
                  <a:close/>
                  <a:moveTo>
                    <a:pt x="14255" y="2538"/>
                  </a:moveTo>
                  <a:cubicBezTo>
                    <a:pt x="14289" y="2496"/>
                    <a:pt x="14320" y="2454"/>
                    <a:pt x="14348" y="2409"/>
                  </a:cubicBezTo>
                  <a:lnTo>
                    <a:pt x="14363" y="2386"/>
                  </a:lnTo>
                  <a:cubicBezTo>
                    <a:pt x="14394" y="2338"/>
                    <a:pt x="14428" y="2284"/>
                    <a:pt x="14428" y="2228"/>
                  </a:cubicBezTo>
                  <a:cubicBezTo>
                    <a:pt x="14425" y="2172"/>
                    <a:pt x="14399" y="2118"/>
                    <a:pt x="14354" y="2081"/>
                  </a:cubicBezTo>
                  <a:lnTo>
                    <a:pt x="14351" y="2078"/>
                  </a:lnTo>
                  <a:cubicBezTo>
                    <a:pt x="14298" y="2033"/>
                    <a:pt x="14230" y="2005"/>
                    <a:pt x="14159" y="1997"/>
                  </a:cubicBezTo>
                  <a:lnTo>
                    <a:pt x="14154" y="1997"/>
                  </a:lnTo>
                  <a:cubicBezTo>
                    <a:pt x="14078" y="1997"/>
                    <a:pt x="14041" y="2059"/>
                    <a:pt x="13999" y="2124"/>
                  </a:cubicBezTo>
                  <a:lnTo>
                    <a:pt x="13984" y="2146"/>
                  </a:lnTo>
                  <a:cubicBezTo>
                    <a:pt x="13891" y="2293"/>
                    <a:pt x="13764" y="2414"/>
                    <a:pt x="13618" y="2502"/>
                  </a:cubicBezTo>
                  <a:cubicBezTo>
                    <a:pt x="13129" y="2784"/>
                    <a:pt x="12506" y="2617"/>
                    <a:pt x="12224" y="2129"/>
                  </a:cubicBezTo>
                  <a:cubicBezTo>
                    <a:pt x="12153" y="2008"/>
                    <a:pt x="12108" y="1875"/>
                    <a:pt x="12094" y="1737"/>
                  </a:cubicBezTo>
                  <a:cubicBezTo>
                    <a:pt x="12051" y="1346"/>
                    <a:pt x="12238" y="962"/>
                    <a:pt x="12571" y="751"/>
                  </a:cubicBezTo>
                  <a:cubicBezTo>
                    <a:pt x="12971" y="505"/>
                    <a:pt x="13488" y="564"/>
                    <a:pt x="13826" y="895"/>
                  </a:cubicBezTo>
                  <a:lnTo>
                    <a:pt x="13829" y="906"/>
                  </a:lnTo>
                  <a:lnTo>
                    <a:pt x="13031" y="1428"/>
                  </a:lnTo>
                  <a:cubicBezTo>
                    <a:pt x="12926" y="1495"/>
                    <a:pt x="12782" y="1566"/>
                    <a:pt x="12864" y="1712"/>
                  </a:cubicBezTo>
                  <a:cubicBezTo>
                    <a:pt x="12901" y="1774"/>
                    <a:pt x="12954" y="1858"/>
                    <a:pt x="13031" y="1878"/>
                  </a:cubicBezTo>
                  <a:cubicBezTo>
                    <a:pt x="13076" y="1889"/>
                    <a:pt x="13124" y="1881"/>
                    <a:pt x="13160" y="1856"/>
                  </a:cubicBezTo>
                  <a:cubicBezTo>
                    <a:pt x="13206" y="1827"/>
                    <a:pt x="14298" y="1115"/>
                    <a:pt x="14298" y="1115"/>
                  </a:cubicBezTo>
                  <a:cubicBezTo>
                    <a:pt x="14332" y="1098"/>
                    <a:pt x="14360" y="1069"/>
                    <a:pt x="14377" y="1036"/>
                  </a:cubicBezTo>
                  <a:cubicBezTo>
                    <a:pt x="14419" y="951"/>
                    <a:pt x="14371" y="878"/>
                    <a:pt x="14323" y="807"/>
                  </a:cubicBezTo>
                  <a:cubicBezTo>
                    <a:pt x="14049" y="401"/>
                    <a:pt x="13592" y="158"/>
                    <a:pt x="13101" y="155"/>
                  </a:cubicBezTo>
                  <a:lnTo>
                    <a:pt x="13070" y="155"/>
                  </a:lnTo>
                  <a:cubicBezTo>
                    <a:pt x="12257" y="172"/>
                    <a:pt x="11614" y="847"/>
                    <a:pt x="11634" y="1655"/>
                  </a:cubicBezTo>
                  <a:cubicBezTo>
                    <a:pt x="11637" y="1796"/>
                    <a:pt x="11659" y="1935"/>
                    <a:pt x="11701" y="2067"/>
                  </a:cubicBezTo>
                  <a:cubicBezTo>
                    <a:pt x="11947" y="2840"/>
                    <a:pt x="12774" y="3269"/>
                    <a:pt x="13547" y="3024"/>
                  </a:cubicBezTo>
                  <a:cubicBezTo>
                    <a:pt x="13829" y="2933"/>
                    <a:pt x="14075" y="2767"/>
                    <a:pt x="14255" y="2538"/>
                  </a:cubicBezTo>
                  <a:close/>
                </a:path>
              </a:pathLst>
            </a:custGeom>
            <a:solidFill>
              <a:srgbClr val="FF54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Section">
    <p:bg>
      <p:bgPr>
        <a:solidFill>
          <a:srgbClr val="FF5337"/>
        </a:solidFill>
      </p:bgPr>
    </p:bg>
    <p:spTree>
      <p:nvGrpSpPr>
        <p:cNvPr id="286" name="Shape 286"/>
        <p:cNvGrpSpPr/>
        <p:nvPr/>
      </p:nvGrpSpPr>
      <p:grpSpPr>
        <a:xfrm>
          <a:off x="0" y="0"/>
          <a:ext cx="0" cy="0"/>
          <a:chOff x="0" y="0"/>
          <a:chExt cx="0" cy="0"/>
        </a:xfrm>
      </p:grpSpPr>
      <p:sp>
        <p:nvSpPr>
          <p:cNvPr id="287" name="Google Shape;287;p62"/>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060"/>
            </a:srgbClr>
          </a:solidFill>
          <a:ln>
            <a:noFill/>
          </a:ln>
        </p:spPr>
      </p:sp>
      <p:sp>
        <p:nvSpPr>
          <p:cNvPr id="288" name="Google Shape;288;p62"/>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289" name="Google Shape;289;p62"/>
          <p:cNvSpPr txBox="1"/>
          <p:nvPr>
            <p:ph type="ctrTitle"/>
          </p:nvPr>
        </p:nvSpPr>
        <p:spPr>
          <a:xfrm>
            <a:off x="648300" y="1637991"/>
            <a:ext cx="3522300" cy="18675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3000"/>
              <a:buFont typeface="Helvetica Neue"/>
              <a:buNone/>
              <a:defRPr b="0" i="0" sz="3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290" name="Google Shape;290;p62"/>
          <p:cNvSpPr txBox="1"/>
          <p:nvPr>
            <p:ph idx="1" type="subTitle"/>
          </p:nvPr>
        </p:nvSpPr>
        <p:spPr>
          <a:xfrm>
            <a:off x="6724950" y="3494300"/>
            <a:ext cx="1906200" cy="1031700"/>
          </a:xfrm>
          <a:prstGeom prst="rect">
            <a:avLst/>
          </a:prstGeom>
          <a:noFill/>
          <a:ln>
            <a:noFill/>
          </a:ln>
        </p:spPr>
        <p:txBody>
          <a:bodyPr anchorCtr="0" anchor="b" bIns="91425" lIns="91425" spcFirstLastPara="1" rIns="91425" wrap="square" tIns="91425"/>
          <a:lstStyle>
            <a:lvl1pPr lvl="0" marR="0" rtl="0" algn="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lvl="1" marR="0" rtl="0" algn="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2pPr>
            <a:lvl3pPr lvl="2" marR="0" rtl="0" algn="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3pPr>
            <a:lvl4pPr lvl="3" marR="0" rtl="0" algn="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4pPr>
            <a:lvl5pPr lvl="4" marR="0" rtl="0" algn="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5pPr>
            <a:lvl6pPr lvl="5" marR="0" rtl="0" algn="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6pPr>
            <a:lvl7pPr lvl="6" marR="0" rtl="0" algn="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7pPr>
            <a:lvl8pPr lvl="7" marR="0" rtl="0" algn="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8pPr>
            <a:lvl9pPr lvl="8" marR="0" rtl="0" algn="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9pPr>
          </a:lstStyle>
          <a:p/>
        </p:txBody>
      </p:sp>
      <p:grpSp>
        <p:nvGrpSpPr>
          <p:cNvPr id="291" name="Google Shape;291;p62"/>
          <p:cNvGrpSpPr/>
          <p:nvPr/>
        </p:nvGrpSpPr>
        <p:grpSpPr>
          <a:xfrm>
            <a:off x="7594436" y="35024"/>
            <a:ext cx="1296966" cy="1543067"/>
            <a:chOff x="5123671" y="971209"/>
            <a:chExt cx="997589" cy="1186883"/>
          </a:xfrm>
        </p:grpSpPr>
        <p:pic>
          <p:nvPicPr>
            <p:cNvPr id="292" name="Google Shape;292;p62"/>
            <p:cNvPicPr preferRelativeResize="0"/>
            <p:nvPr/>
          </p:nvPicPr>
          <p:blipFill rotWithShape="1">
            <a:blip r:embed="rId2">
              <a:alphaModFix/>
            </a:blip>
            <a:srcRect b="0" l="0" r="0" t="0"/>
            <a:stretch/>
          </p:blipFill>
          <p:spPr>
            <a:xfrm>
              <a:off x="5519784" y="971209"/>
              <a:ext cx="0" cy="0"/>
            </a:xfrm>
            <a:prstGeom prst="rect">
              <a:avLst/>
            </a:prstGeom>
            <a:noFill/>
            <a:ln>
              <a:noFill/>
            </a:ln>
          </p:spPr>
        </p:pic>
        <p:pic>
          <p:nvPicPr>
            <p:cNvPr id="293" name="Google Shape;293;p62"/>
            <p:cNvPicPr preferRelativeResize="0"/>
            <p:nvPr/>
          </p:nvPicPr>
          <p:blipFill rotWithShape="1">
            <a:blip r:embed="rId2">
              <a:alphaModFix/>
            </a:blip>
            <a:srcRect b="0" l="0" r="0" t="0"/>
            <a:stretch/>
          </p:blipFill>
          <p:spPr>
            <a:xfrm>
              <a:off x="5548366" y="1847669"/>
              <a:ext cx="0" cy="0"/>
            </a:xfrm>
            <a:prstGeom prst="rect">
              <a:avLst/>
            </a:prstGeom>
            <a:noFill/>
            <a:ln>
              <a:noFill/>
            </a:ln>
          </p:spPr>
        </p:pic>
        <p:pic>
          <p:nvPicPr>
            <p:cNvPr id="294" name="Google Shape;294;p62"/>
            <p:cNvPicPr preferRelativeResize="0"/>
            <p:nvPr/>
          </p:nvPicPr>
          <p:blipFill rotWithShape="1">
            <a:blip r:embed="rId2">
              <a:alphaModFix/>
            </a:blip>
            <a:srcRect b="0" l="0" r="0" t="0"/>
            <a:stretch/>
          </p:blipFill>
          <p:spPr>
            <a:xfrm>
              <a:off x="6067578" y="1985789"/>
              <a:ext cx="0" cy="0"/>
            </a:xfrm>
            <a:prstGeom prst="rect">
              <a:avLst/>
            </a:prstGeom>
            <a:noFill/>
            <a:ln>
              <a:noFill/>
            </a:ln>
          </p:spPr>
        </p:pic>
        <p:pic>
          <p:nvPicPr>
            <p:cNvPr id="295" name="Google Shape;295;p62"/>
            <p:cNvPicPr preferRelativeResize="0"/>
            <p:nvPr/>
          </p:nvPicPr>
          <p:blipFill rotWithShape="1">
            <a:blip r:embed="rId2">
              <a:alphaModFix/>
            </a:blip>
            <a:srcRect b="0" l="0" r="0" t="0"/>
            <a:stretch/>
          </p:blipFill>
          <p:spPr>
            <a:xfrm>
              <a:off x="5409893" y="1655409"/>
              <a:ext cx="0" cy="0"/>
            </a:xfrm>
            <a:prstGeom prst="rect">
              <a:avLst/>
            </a:prstGeom>
            <a:noFill/>
            <a:ln>
              <a:noFill/>
            </a:ln>
          </p:spPr>
        </p:pic>
        <p:pic>
          <p:nvPicPr>
            <p:cNvPr id="296" name="Google Shape;296;p62"/>
            <p:cNvPicPr preferRelativeResize="0"/>
            <p:nvPr/>
          </p:nvPicPr>
          <p:blipFill rotWithShape="1">
            <a:blip r:embed="rId2">
              <a:alphaModFix/>
            </a:blip>
            <a:srcRect b="0" l="0" r="0" t="0"/>
            <a:stretch/>
          </p:blipFill>
          <p:spPr>
            <a:xfrm>
              <a:off x="5391544" y="1700324"/>
              <a:ext cx="0" cy="0"/>
            </a:xfrm>
            <a:prstGeom prst="rect">
              <a:avLst/>
            </a:prstGeom>
            <a:noFill/>
            <a:ln>
              <a:noFill/>
            </a:ln>
          </p:spPr>
        </p:pic>
        <p:pic>
          <p:nvPicPr>
            <p:cNvPr id="297" name="Google Shape;297;p62"/>
            <p:cNvPicPr preferRelativeResize="0"/>
            <p:nvPr/>
          </p:nvPicPr>
          <p:blipFill rotWithShape="1">
            <a:blip r:embed="rId2">
              <a:alphaModFix/>
            </a:blip>
            <a:srcRect b="0" l="0" r="0" t="0"/>
            <a:stretch/>
          </p:blipFill>
          <p:spPr>
            <a:xfrm>
              <a:off x="5322131" y="1528832"/>
              <a:ext cx="0" cy="0"/>
            </a:xfrm>
            <a:prstGeom prst="rect">
              <a:avLst/>
            </a:prstGeom>
            <a:noFill/>
            <a:ln>
              <a:noFill/>
            </a:ln>
          </p:spPr>
        </p:pic>
        <p:pic>
          <p:nvPicPr>
            <p:cNvPr id="298" name="Google Shape;298;p62"/>
            <p:cNvPicPr preferRelativeResize="0"/>
            <p:nvPr/>
          </p:nvPicPr>
          <p:blipFill rotWithShape="1">
            <a:blip r:embed="rId2">
              <a:alphaModFix/>
            </a:blip>
            <a:srcRect b="0" l="0" r="0" t="0"/>
            <a:stretch/>
          </p:blipFill>
          <p:spPr>
            <a:xfrm>
              <a:off x="5385394" y="1498184"/>
              <a:ext cx="0" cy="0"/>
            </a:xfrm>
            <a:prstGeom prst="rect">
              <a:avLst/>
            </a:prstGeom>
            <a:noFill/>
            <a:ln>
              <a:noFill/>
            </a:ln>
          </p:spPr>
        </p:pic>
        <p:pic>
          <p:nvPicPr>
            <p:cNvPr id="299" name="Google Shape;299;p62"/>
            <p:cNvPicPr preferRelativeResize="0"/>
            <p:nvPr/>
          </p:nvPicPr>
          <p:blipFill rotWithShape="1">
            <a:blip r:embed="rId2">
              <a:alphaModFix/>
            </a:blip>
            <a:srcRect b="0" l="0" r="0" t="0"/>
            <a:stretch/>
          </p:blipFill>
          <p:spPr>
            <a:xfrm>
              <a:off x="5367045" y="1479835"/>
              <a:ext cx="0" cy="0"/>
            </a:xfrm>
            <a:prstGeom prst="rect">
              <a:avLst/>
            </a:prstGeom>
            <a:noFill/>
            <a:ln>
              <a:noFill/>
            </a:ln>
          </p:spPr>
        </p:pic>
        <p:pic>
          <p:nvPicPr>
            <p:cNvPr id="300" name="Google Shape;300;p62"/>
            <p:cNvPicPr preferRelativeResize="0"/>
            <p:nvPr/>
          </p:nvPicPr>
          <p:blipFill rotWithShape="1">
            <a:blip r:embed="rId2">
              <a:alphaModFix/>
            </a:blip>
            <a:srcRect b="0" l="0" r="0" t="0"/>
            <a:stretch/>
          </p:blipFill>
          <p:spPr>
            <a:xfrm>
              <a:off x="5570747" y="1673556"/>
              <a:ext cx="0" cy="0"/>
            </a:xfrm>
            <a:prstGeom prst="rect">
              <a:avLst/>
            </a:prstGeom>
            <a:noFill/>
            <a:ln>
              <a:noFill/>
            </a:ln>
          </p:spPr>
        </p:pic>
        <p:pic>
          <p:nvPicPr>
            <p:cNvPr id="301" name="Google Shape;301;p62"/>
            <p:cNvPicPr preferRelativeResize="0"/>
            <p:nvPr/>
          </p:nvPicPr>
          <p:blipFill rotWithShape="1">
            <a:blip r:embed="rId2">
              <a:alphaModFix/>
            </a:blip>
            <a:srcRect b="0" l="0" r="0" t="0"/>
            <a:stretch/>
          </p:blipFill>
          <p:spPr>
            <a:xfrm>
              <a:off x="5471139" y="1061340"/>
              <a:ext cx="0" cy="0"/>
            </a:xfrm>
            <a:prstGeom prst="rect">
              <a:avLst/>
            </a:prstGeom>
            <a:noFill/>
            <a:ln>
              <a:noFill/>
            </a:ln>
          </p:spPr>
        </p:pic>
        <p:pic>
          <p:nvPicPr>
            <p:cNvPr id="302" name="Google Shape;302;p62"/>
            <p:cNvPicPr preferRelativeResize="0"/>
            <p:nvPr/>
          </p:nvPicPr>
          <p:blipFill rotWithShape="1">
            <a:blip r:embed="rId2">
              <a:alphaModFix/>
            </a:blip>
            <a:srcRect b="0" l="0" r="0" t="0"/>
            <a:stretch/>
          </p:blipFill>
          <p:spPr>
            <a:xfrm>
              <a:off x="5407876" y="1065423"/>
              <a:ext cx="0" cy="0"/>
            </a:xfrm>
            <a:prstGeom prst="rect">
              <a:avLst/>
            </a:prstGeom>
            <a:noFill/>
            <a:ln>
              <a:noFill/>
            </a:ln>
          </p:spPr>
        </p:pic>
        <p:pic>
          <p:nvPicPr>
            <p:cNvPr id="303" name="Google Shape;303;p62"/>
            <p:cNvPicPr preferRelativeResize="0"/>
            <p:nvPr/>
          </p:nvPicPr>
          <p:blipFill rotWithShape="1">
            <a:blip r:embed="rId2">
              <a:alphaModFix/>
            </a:blip>
            <a:srcRect b="0" l="0" r="0" t="0"/>
            <a:stretch/>
          </p:blipFill>
          <p:spPr>
            <a:xfrm>
              <a:off x="5599733" y="1200166"/>
              <a:ext cx="0" cy="0"/>
            </a:xfrm>
            <a:prstGeom prst="rect">
              <a:avLst/>
            </a:prstGeom>
            <a:noFill/>
            <a:ln>
              <a:noFill/>
            </a:ln>
          </p:spPr>
        </p:pic>
        <p:sp>
          <p:nvSpPr>
            <p:cNvPr id="304" name="Google Shape;304;p62"/>
            <p:cNvSpPr/>
            <p:nvPr/>
          </p:nvSpPr>
          <p:spPr>
            <a:xfrm>
              <a:off x="5123671" y="1125007"/>
              <a:ext cx="975839" cy="752395"/>
            </a:xfrm>
            <a:custGeom>
              <a:rect b="b" l="l" r="r" t="t"/>
              <a:pathLst>
                <a:path extrusionOk="0" h="14927" w="19359">
                  <a:moveTo>
                    <a:pt x="9861" y="18"/>
                  </a:moveTo>
                  <a:cubicBezTo>
                    <a:pt x="9855" y="34"/>
                    <a:pt x="9772" y="40"/>
                    <a:pt x="9541" y="46"/>
                  </a:cubicBezTo>
                  <a:cubicBezTo>
                    <a:pt x="9340" y="52"/>
                    <a:pt x="9215" y="61"/>
                    <a:pt x="9194" y="74"/>
                  </a:cubicBezTo>
                  <a:cubicBezTo>
                    <a:pt x="9174" y="84"/>
                    <a:pt x="9100" y="92"/>
                    <a:pt x="9013" y="92"/>
                  </a:cubicBezTo>
                  <a:cubicBezTo>
                    <a:pt x="8918" y="92"/>
                    <a:pt x="8847" y="100"/>
                    <a:pt x="8810" y="115"/>
                  </a:cubicBezTo>
                  <a:cubicBezTo>
                    <a:pt x="8781" y="127"/>
                    <a:pt x="8715" y="138"/>
                    <a:pt x="8665" y="138"/>
                  </a:cubicBezTo>
                  <a:cubicBezTo>
                    <a:pt x="8616" y="138"/>
                    <a:pt x="8551" y="149"/>
                    <a:pt x="8520" y="161"/>
                  </a:cubicBezTo>
                  <a:cubicBezTo>
                    <a:pt x="8491" y="173"/>
                    <a:pt x="8416" y="187"/>
                    <a:pt x="8353" y="193"/>
                  </a:cubicBezTo>
                  <a:cubicBezTo>
                    <a:pt x="8290" y="199"/>
                    <a:pt x="8238" y="209"/>
                    <a:pt x="8238" y="215"/>
                  </a:cubicBezTo>
                  <a:cubicBezTo>
                    <a:pt x="8238" y="221"/>
                    <a:pt x="8192" y="232"/>
                    <a:pt x="8135" y="238"/>
                  </a:cubicBezTo>
                  <a:cubicBezTo>
                    <a:pt x="8077" y="244"/>
                    <a:pt x="8025" y="253"/>
                    <a:pt x="8016" y="261"/>
                  </a:cubicBezTo>
                  <a:cubicBezTo>
                    <a:pt x="8008" y="267"/>
                    <a:pt x="7961" y="278"/>
                    <a:pt x="7913" y="282"/>
                  </a:cubicBezTo>
                  <a:cubicBezTo>
                    <a:pt x="7865" y="288"/>
                    <a:pt x="7818" y="304"/>
                    <a:pt x="7807" y="316"/>
                  </a:cubicBezTo>
                  <a:cubicBezTo>
                    <a:pt x="7796" y="328"/>
                    <a:pt x="7761" y="337"/>
                    <a:pt x="7715" y="337"/>
                  </a:cubicBezTo>
                  <a:cubicBezTo>
                    <a:pt x="7671" y="337"/>
                    <a:pt x="7634" y="347"/>
                    <a:pt x="7618" y="360"/>
                  </a:cubicBezTo>
                  <a:cubicBezTo>
                    <a:pt x="7606" y="373"/>
                    <a:pt x="7569" y="383"/>
                    <a:pt x="7537" y="383"/>
                  </a:cubicBezTo>
                  <a:cubicBezTo>
                    <a:pt x="7505" y="383"/>
                    <a:pt x="7465" y="394"/>
                    <a:pt x="7450" y="406"/>
                  </a:cubicBezTo>
                  <a:cubicBezTo>
                    <a:pt x="7433" y="419"/>
                    <a:pt x="7394" y="429"/>
                    <a:pt x="7362" y="429"/>
                  </a:cubicBezTo>
                  <a:cubicBezTo>
                    <a:pt x="7332" y="429"/>
                    <a:pt x="7298" y="439"/>
                    <a:pt x="7287" y="452"/>
                  </a:cubicBezTo>
                  <a:cubicBezTo>
                    <a:pt x="7276" y="464"/>
                    <a:pt x="7246" y="475"/>
                    <a:pt x="7217" y="475"/>
                  </a:cubicBezTo>
                  <a:cubicBezTo>
                    <a:pt x="7189" y="475"/>
                    <a:pt x="7157" y="486"/>
                    <a:pt x="7143" y="499"/>
                  </a:cubicBezTo>
                  <a:cubicBezTo>
                    <a:pt x="7131" y="511"/>
                    <a:pt x="7094" y="522"/>
                    <a:pt x="7060" y="522"/>
                  </a:cubicBezTo>
                  <a:cubicBezTo>
                    <a:pt x="7020" y="522"/>
                    <a:pt x="6996" y="529"/>
                    <a:pt x="6989" y="545"/>
                  </a:cubicBezTo>
                  <a:cubicBezTo>
                    <a:pt x="6985" y="557"/>
                    <a:pt x="6962" y="568"/>
                    <a:pt x="6937" y="568"/>
                  </a:cubicBezTo>
                  <a:cubicBezTo>
                    <a:pt x="6914" y="568"/>
                    <a:pt x="6881" y="578"/>
                    <a:pt x="6864" y="591"/>
                  </a:cubicBezTo>
                  <a:cubicBezTo>
                    <a:pt x="6848" y="603"/>
                    <a:pt x="6819" y="614"/>
                    <a:pt x="6799" y="614"/>
                  </a:cubicBezTo>
                  <a:cubicBezTo>
                    <a:pt x="6781" y="614"/>
                    <a:pt x="6739" y="627"/>
                    <a:pt x="6709" y="644"/>
                  </a:cubicBezTo>
                  <a:cubicBezTo>
                    <a:pt x="6677" y="661"/>
                    <a:pt x="6640" y="675"/>
                    <a:pt x="6624" y="675"/>
                  </a:cubicBezTo>
                  <a:cubicBezTo>
                    <a:pt x="6611" y="675"/>
                    <a:pt x="6595" y="681"/>
                    <a:pt x="6591" y="689"/>
                  </a:cubicBezTo>
                  <a:cubicBezTo>
                    <a:pt x="6586" y="696"/>
                    <a:pt x="6557" y="707"/>
                    <a:pt x="6528" y="712"/>
                  </a:cubicBezTo>
                  <a:cubicBezTo>
                    <a:pt x="6499" y="718"/>
                    <a:pt x="6474" y="729"/>
                    <a:pt x="6474" y="735"/>
                  </a:cubicBezTo>
                  <a:cubicBezTo>
                    <a:pt x="6474" y="742"/>
                    <a:pt x="6451" y="753"/>
                    <a:pt x="6422" y="758"/>
                  </a:cubicBezTo>
                  <a:cubicBezTo>
                    <a:pt x="6393" y="764"/>
                    <a:pt x="6361" y="778"/>
                    <a:pt x="6351" y="790"/>
                  </a:cubicBezTo>
                  <a:cubicBezTo>
                    <a:pt x="6340" y="802"/>
                    <a:pt x="6311" y="813"/>
                    <a:pt x="6287" y="813"/>
                  </a:cubicBezTo>
                  <a:cubicBezTo>
                    <a:pt x="6262" y="813"/>
                    <a:pt x="6239" y="822"/>
                    <a:pt x="6235" y="836"/>
                  </a:cubicBezTo>
                  <a:cubicBezTo>
                    <a:pt x="6229" y="848"/>
                    <a:pt x="6207" y="859"/>
                    <a:pt x="6183" y="859"/>
                  </a:cubicBezTo>
                  <a:cubicBezTo>
                    <a:pt x="6158" y="859"/>
                    <a:pt x="6137" y="870"/>
                    <a:pt x="6130" y="882"/>
                  </a:cubicBezTo>
                  <a:cubicBezTo>
                    <a:pt x="6126" y="894"/>
                    <a:pt x="6106" y="905"/>
                    <a:pt x="6087" y="905"/>
                  </a:cubicBezTo>
                  <a:cubicBezTo>
                    <a:pt x="6067" y="905"/>
                    <a:pt x="6038" y="916"/>
                    <a:pt x="6023" y="928"/>
                  </a:cubicBezTo>
                  <a:cubicBezTo>
                    <a:pt x="6006" y="940"/>
                    <a:pt x="5982" y="951"/>
                    <a:pt x="5966" y="951"/>
                  </a:cubicBezTo>
                  <a:cubicBezTo>
                    <a:pt x="5952" y="951"/>
                    <a:pt x="5937" y="962"/>
                    <a:pt x="5931" y="974"/>
                  </a:cubicBezTo>
                  <a:cubicBezTo>
                    <a:pt x="5926" y="988"/>
                    <a:pt x="5903" y="997"/>
                    <a:pt x="5871" y="997"/>
                  </a:cubicBezTo>
                  <a:cubicBezTo>
                    <a:pt x="5842" y="997"/>
                    <a:pt x="5810" y="1008"/>
                    <a:pt x="5799" y="1020"/>
                  </a:cubicBezTo>
                  <a:cubicBezTo>
                    <a:pt x="5788" y="1032"/>
                    <a:pt x="5765" y="1043"/>
                    <a:pt x="5747" y="1043"/>
                  </a:cubicBezTo>
                  <a:cubicBezTo>
                    <a:pt x="5728" y="1043"/>
                    <a:pt x="5699" y="1054"/>
                    <a:pt x="5682" y="1066"/>
                  </a:cubicBezTo>
                  <a:cubicBezTo>
                    <a:pt x="5667" y="1078"/>
                    <a:pt x="5638" y="1089"/>
                    <a:pt x="5620" y="1089"/>
                  </a:cubicBezTo>
                  <a:cubicBezTo>
                    <a:pt x="5601" y="1089"/>
                    <a:pt x="5580" y="1098"/>
                    <a:pt x="5574" y="1108"/>
                  </a:cubicBezTo>
                  <a:cubicBezTo>
                    <a:pt x="5567" y="1118"/>
                    <a:pt x="5520" y="1149"/>
                    <a:pt x="5469" y="1174"/>
                  </a:cubicBezTo>
                  <a:cubicBezTo>
                    <a:pt x="5305" y="1258"/>
                    <a:pt x="5239" y="1296"/>
                    <a:pt x="5227" y="1315"/>
                  </a:cubicBezTo>
                  <a:cubicBezTo>
                    <a:pt x="5221" y="1325"/>
                    <a:pt x="5198" y="1335"/>
                    <a:pt x="5178" y="1335"/>
                  </a:cubicBezTo>
                  <a:cubicBezTo>
                    <a:pt x="5153" y="1335"/>
                    <a:pt x="5139" y="1344"/>
                    <a:pt x="5139" y="1358"/>
                  </a:cubicBezTo>
                  <a:cubicBezTo>
                    <a:pt x="5139" y="1371"/>
                    <a:pt x="5126" y="1381"/>
                    <a:pt x="5101" y="1381"/>
                  </a:cubicBezTo>
                  <a:cubicBezTo>
                    <a:pt x="5080" y="1381"/>
                    <a:pt x="5058" y="1391"/>
                    <a:pt x="5053" y="1404"/>
                  </a:cubicBezTo>
                  <a:cubicBezTo>
                    <a:pt x="5047" y="1416"/>
                    <a:pt x="5034" y="1427"/>
                    <a:pt x="5023" y="1427"/>
                  </a:cubicBezTo>
                  <a:cubicBezTo>
                    <a:pt x="5010" y="1427"/>
                    <a:pt x="4997" y="1437"/>
                    <a:pt x="4992" y="1450"/>
                  </a:cubicBezTo>
                  <a:cubicBezTo>
                    <a:pt x="4986" y="1462"/>
                    <a:pt x="4966" y="1473"/>
                    <a:pt x="4946" y="1473"/>
                  </a:cubicBezTo>
                  <a:cubicBezTo>
                    <a:pt x="4926" y="1473"/>
                    <a:pt x="4909" y="1479"/>
                    <a:pt x="4909" y="1488"/>
                  </a:cubicBezTo>
                  <a:cubicBezTo>
                    <a:pt x="4909" y="1496"/>
                    <a:pt x="4875" y="1519"/>
                    <a:pt x="4833" y="1537"/>
                  </a:cubicBezTo>
                  <a:cubicBezTo>
                    <a:pt x="4791" y="1557"/>
                    <a:pt x="4756" y="1580"/>
                    <a:pt x="4756" y="1589"/>
                  </a:cubicBezTo>
                  <a:cubicBezTo>
                    <a:pt x="4756" y="1600"/>
                    <a:pt x="4737" y="1612"/>
                    <a:pt x="4716" y="1617"/>
                  </a:cubicBezTo>
                  <a:cubicBezTo>
                    <a:pt x="4694" y="1623"/>
                    <a:pt x="4662" y="1641"/>
                    <a:pt x="4644" y="1658"/>
                  </a:cubicBezTo>
                  <a:cubicBezTo>
                    <a:pt x="4625" y="1675"/>
                    <a:pt x="4579" y="1707"/>
                    <a:pt x="4541" y="1729"/>
                  </a:cubicBezTo>
                  <a:cubicBezTo>
                    <a:pt x="4503" y="1750"/>
                    <a:pt x="4467" y="1775"/>
                    <a:pt x="4463" y="1784"/>
                  </a:cubicBezTo>
                  <a:cubicBezTo>
                    <a:pt x="4452" y="1799"/>
                    <a:pt x="4392" y="1836"/>
                    <a:pt x="4354" y="1850"/>
                  </a:cubicBezTo>
                  <a:cubicBezTo>
                    <a:pt x="4339" y="1855"/>
                    <a:pt x="4326" y="1868"/>
                    <a:pt x="4326" y="1879"/>
                  </a:cubicBezTo>
                  <a:cubicBezTo>
                    <a:pt x="4326" y="1890"/>
                    <a:pt x="4309" y="1904"/>
                    <a:pt x="4288" y="1908"/>
                  </a:cubicBezTo>
                  <a:cubicBezTo>
                    <a:pt x="4266" y="1914"/>
                    <a:pt x="4250" y="1925"/>
                    <a:pt x="4250" y="1933"/>
                  </a:cubicBezTo>
                  <a:cubicBezTo>
                    <a:pt x="4250" y="1942"/>
                    <a:pt x="4236" y="1948"/>
                    <a:pt x="4219" y="1948"/>
                  </a:cubicBezTo>
                  <a:cubicBezTo>
                    <a:pt x="4202" y="1948"/>
                    <a:pt x="4188" y="1958"/>
                    <a:pt x="4188" y="1971"/>
                  </a:cubicBezTo>
                  <a:cubicBezTo>
                    <a:pt x="4188" y="1983"/>
                    <a:pt x="4177" y="1994"/>
                    <a:pt x="4165" y="1994"/>
                  </a:cubicBezTo>
                  <a:cubicBezTo>
                    <a:pt x="4153" y="1994"/>
                    <a:pt x="4142" y="2004"/>
                    <a:pt x="4142" y="2017"/>
                  </a:cubicBezTo>
                  <a:cubicBezTo>
                    <a:pt x="4142" y="2029"/>
                    <a:pt x="4130" y="2040"/>
                    <a:pt x="4116" y="2040"/>
                  </a:cubicBezTo>
                  <a:cubicBezTo>
                    <a:pt x="4101" y="2040"/>
                    <a:pt x="4061" y="2065"/>
                    <a:pt x="4027" y="2094"/>
                  </a:cubicBezTo>
                  <a:cubicBezTo>
                    <a:pt x="3934" y="2175"/>
                    <a:pt x="3931" y="2178"/>
                    <a:pt x="3912" y="2178"/>
                  </a:cubicBezTo>
                  <a:cubicBezTo>
                    <a:pt x="3904" y="2178"/>
                    <a:pt x="3897" y="2188"/>
                    <a:pt x="3897" y="2201"/>
                  </a:cubicBezTo>
                  <a:cubicBezTo>
                    <a:pt x="3897" y="2213"/>
                    <a:pt x="3888" y="2224"/>
                    <a:pt x="3877" y="2224"/>
                  </a:cubicBezTo>
                  <a:cubicBezTo>
                    <a:pt x="3865" y="2224"/>
                    <a:pt x="3843" y="2238"/>
                    <a:pt x="3828" y="2255"/>
                  </a:cubicBezTo>
                  <a:cubicBezTo>
                    <a:pt x="3812" y="2272"/>
                    <a:pt x="3791" y="2286"/>
                    <a:pt x="3779" y="2286"/>
                  </a:cubicBezTo>
                  <a:cubicBezTo>
                    <a:pt x="3768" y="2286"/>
                    <a:pt x="3759" y="2296"/>
                    <a:pt x="3759" y="2309"/>
                  </a:cubicBezTo>
                  <a:cubicBezTo>
                    <a:pt x="3759" y="2321"/>
                    <a:pt x="3748" y="2332"/>
                    <a:pt x="3736" y="2332"/>
                  </a:cubicBezTo>
                  <a:cubicBezTo>
                    <a:pt x="3723" y="2332"/>
                    <a:pt x="3713" y="2343"/>
                    <a:pt x="3713" y="2355"/>
                  </a:cubicBezTo>
                  <a:cubicBezTo>
                    <a:pt x="3713" y="2367"/>
                    <a:pt x="3702" y="2378"/>
                    <a:pt x="3690" y="2378"/>
                  </a:cubicBezTo>
                  <a:cubicBezTo>
                    <a:pt x="3677" y="2378"/>
                    <a:pt x="3667" y="2389"/>
                    <a:pt x="3667" y="2401"/>
                  </a:cubicBezTo>
                  <a:cubicBezTo>
                    <a:pt x="3667" y="2413"/>
                    <a:pt x="3657" y="2424"/>
                    <a:pt x="3645" y="2424"/>
                  </a:cubicBezTo>
                  <a:cubicBezTo>
                    <a:pt x="3624" y="2424"/>
                    <a:pt x="3553" y="2478"/>
                    <a:pt x="3490" y="2542"/>
                  </a:cubicBezTo>
                  <a:cubicBezTo>
                    <a:pt x="3472" y="2562"/>
                    <a:pt x="3452" y="2577"/>
                    <a:pt x="3447" y="2577"/>
                  </a:cubicBezTo>
                  <a:cubicBezTo>
                    <a:pt x="3430" y="2577"/>
                    <a:pt x="2762" y="3249"/>
                    <a:pt x="2762" y="3266"/>
                  </a:cubicBezTo>
                  <a:cubicBezTo>
                    <a:pt x="2762" y="3275"/>
                    <a:pt x="2751" y="3283"/>
                    <a:pt x="2739" y="3283"/>
                  </a:cubicBezTo>
                  <a:cubicBezTo>
                    <a:pt x="2726" y="3283"/>
                    <a:pt x="2716" y="3294"/>
                    <a:pt x="2716" y="3306"/>
                  </a:cubicBezTo>
                  <a:cubicBezTo>
                    <a:pt x="2716" y="3318"/>
                    <a:pt x="2709" y="3329"/>
                    <a:pt x="2700" y="3329"/>
                  </a:cubicBezTo>
                  <a:cubicBezTo>
                    <a:pt x="2685" y="3329"/>
                    <a:pt x="2623" y="3384"/>
                    <a:pt x="2623" y="3398"/>
                  </a:cubicBezTo>
                  <a:cubicBezTo>
                    <a:pt x="2623" y="3401"/>
                    <a:pt x="2600" y="3430"/>
                    <a:pt x="2571" y="3461"/>
                  </a:cubicBezTo>
                  <a:cubicBezTo>
                    <a:pt x="2493" y="3547"/>
                    <a:pt x="2470" y="3573"/>
                    <a:pt x="2470" y="3585"/>
                  </a:cubicBezTo>
                  <a:cubicBezTo>
                    <a:pt x="2469" y="3593"/>
                    <a:pt x="2449" y="3614"/>
                    <a:pt x="2424" y="3636"/>
                  </a:cubicBezTo>
                  <a:cubicBezTo>
                    <a:pt x="2398" y="3656"/>
                    <a:pt x="2378" y="3682"/>
                    <a:pt x="2378" y="3693"/>
                  </a:cubicBezTo>
                  <a:cubicBezTo>
                    <a:pt x="2378" y="3703"/>
                    <a:pt x="2367" y="3712"/>
                    <a:pt x="2355" y="3712"/>
                  </a:cubicBezTo>
                  <a:cubicBezTo>
                    <a:pt x="2343" y="3712"/>
                    <a:pt x="2332" y="3722"/>
                    <a:pt x="2332" y="3735"/>
                  </a:cubicBezTo>
                  <a:cubicBezTo>
                    <a:pt x="2332" y="3747"/>
                    <a:pt x="2326" y="3759"/>
                    <a:pt x="2318" y="3759"/>
                  </a:cubicBezTo>
                  <a:cubicBezTo>
                    <a:pt x="2303" y="3759"/>
                    <a:pt x="2266" y="3817"/>
                    <a:pt x="2246" y="3869"/>
                  </a:cubicBezTo>
                  <a:cubicBezTo>
                    <a:pt x="2241" y="3884"/>
                    <a:pt x="2231" y="3897"/>
                    <a:pt x="2223" y="3897"/>
                  </a:cubicBezTo>
                  <a:cubicBezTo>
                    <a:pt x="2208" y="3897"/>
                    <a:pt x="2148" y="3953"/>
                    <a:pt x="2148" y="3966"/>
                  </a:cubicBezTo>
                  <a:cubicBezTo>
                    <a:pt x="2148" y="3981"/>
                    <a:pt x="2080" y="4071"/>
                    <a:pt x="2036" y="4116"/>
                  </a:cubicBezTo>
                  <a:cubicBezTo>
                    <a:pt x="2013" y="4139"/>
                    <a:pt x="1994" y="4163"/>
                    <a:pt x="1994" y="4171"/>
                  </a:cubicBezTo>
                  <a:cubicBezTo>
                    <a:pt x="1994" y="4178"/>
                    <a:pt x="1983" y="4192"/>
                    <a:pt x="1971" y="4203"/>
                  </a:cubicBezTo>
                  <a:cubicBezTo>
                    <a:pt x="1958" y="4213"/>
                    <a:pt x="1948" y="4236"/>
                    <a:pt x="1948" y="4251"/>
                  </a:cubicBezTo>
                  <a:cubicBezTo>
                    <a:pt x="1948" y="4268"/>
                    <a:pt x="1937" y="4280"/>
                    <a:pt x="1925" y="4280"/>
                  </a:cubicBezTo>
                  <a:cubicBezTo>
                    <a:pt x="1912" y="4280"/>
                    <a:pt x="1902" y="4291"/>
                    <a:pt x="1902" y="4303"/>
                  </a:cubicBezTo>
                  <a:cubicBezTo>
                    <a:pt x="1902" y="4315"/>
                    <a:pt x="1896" y="4326"/>
                    <a:pt x="1889" y="4326"/>
                  </a:cubicBezTo>
                  <a:cubicBezTo>
                    <a:pt x="1881" y="4326"/>
                    <a:pt x="1867" y="4346"/>
                    <a:pt x="1858" y="4372"/>
                  </a:cubicBezTo>
                  <a:cubicBezTo>
                    <a:pt x="1850" y="4397"/>
                    <a:pt x="1835" y="4418"/>
                    <a:pt x="1827" y="4418"/>
                  </a:cubicBezTo>
                  <a:cubicBezTo>
                    <a:pt x="1818" y="4418"/>
                    <a:pt x="1810" y="4429"/>
                    <a:pt x="1810" y="4441"/>
                  </a:cubicBezTo>
                  <a:cubicBezTo>
                    <a:pt x="1810" y="4455"/>
                    <a:pt x="1800" y="4469"/>
                    <a:pt x="1787" y="4473"/>
                  </a:cubicBezTo>
                  <a:cubicBezTo>
                    <a:pt x="1775" y="4480"/>
                    <a:pt x="1764" y="4495"/>
                    <a:pt x="1764" y="4509"/>
                  </a:cubicBezTo>
                  <a:cubicBezTo>
                    <a:pt x="1764" y="4522"/>
                    <a:pt x="1752" y="4546"/>
                    <a:pt x="1738" y="4559"/>
                  </a:cubicBezTo>
                  <a:cubicBezTo>
                    <a:pt x="1698" y="4596"/>
                    <a:pt x="1672" y="4630"/>
                    <a:pt x="1672" y="4644"/>
                  </a:cubicBezTo>
                  <a:cubicBezTo>
                    <a:pt x="1672" y="4650"/>
                    <a:pt x="1648" y="4689"/>
                    <a:pt x="1619" y="4731"/>
                  </a:cubicBezTo>
                  <a:cubicBezTo>
                    <a:pt x="1589" y="4772"/>
                    <a:pt x="1565" y="4816"/>
                    <a:pt x="1565" y="4828"/>
                  </a:cubicBezTo>
                  <a:cubicBezTo>
                    <a:pt x="1565" y="4839"/>
                    <a:pt x="1554" y="4848"/>
                    <a:pt x="1542" y="4848"/>
                  </a:cubicBezTo>
                  <a:cubicBezTo>
                    <a:pt x="1530" y="4848"/>
                    <a:pt x="1519" y="4860"/>
                    <a:pt x="1519" y="4877"/>
                  </a:cubicBezTo>
                  <a:cubicBezTo>
                    <a:pt x="1519" y="4892"/>
                    <a:pt x="1508" y="4913"/>
                    <a:pt x="1496" y="4924"/>
                  </a:cubicBezTo>
                  <a:cubicBezTo>
                    <a:pt x="1484" y="4934"/>
                    <a:pt x="1473" y="4954"/>
                    <a:pt x="1473" y="4970"/>
                  </a:cubicBezTo>
                  <a:cubicBezTo>
                    <a:pt x="1473" y="4985"/>
                    <a:pt x="1462" y="5001"/>
                    <a:pt x="1450" y="5007"/>
                  </a:cubicBezTo>
                  <a:cubicBezTo>
                    <a:pt x="1438" y="5012"/>
                    <a:pt x="1427" y="5030"/>
                    <a:pt x="1427" y="5047"/>
                  </a:cubicBezTo>
                  <a:cubicBezTo>
                    <a:pt x="1427" y="5064"/>
                    <a:pt x="1421" y="5078"/>
                    <a:pt x="1413" y="5078"/>
                  </a:cubicBezTo>
                  <a:cubicBezTo>
                    <a:pt x="1405" y="5078"/>
                    <a:pt x="1380" y="5115"/>
                    <a:pt x="1359" y="5161"/>
                  </a:cubicBezTo>
                  <a:cubicBezTo>
                    <a:pt x="1337" y="5207"/>
                    <a:pt x="1312" y="5250"/>
                    <a:pt x="1304" y="5254"/>
                  </a:cubicBezTo>
                  <a:cubicBezTo>
                    <a:pt x="1295" y="5259"/>
                    <a:pt x="1289" y="5273"/>
                    <a:pt x="1289" y="5286"/>
                  </a:cubicBezTo>
                  <a:cubicBezTo>
                    <a:pt x="1289" y="5298"/>
                    <a:pt x="1275" y="5322"/>
                    <a:pt x="1258" y="5339"/>
                  </a:cubicBezTo>
                  <a:cubicBezTo>
                    <a:pt x="1241" y="5356"/>
                    <a:pt x="1227" y="5383"/>
                    <a:pt x="1227" y="5398"/>
                  </a:cubicBezTo>
                  <a:cubicBezTo>
                    <a:pt x="1227" y="5415"/>
                    <a:pt x="1223" y="5431"/>
                    <a:pt x="1217" y="5434"/>
                  </a:cubicBezTo>
                  <a:cubicBezTo>
                    <a:pt x="1198" y="5441"/>
                    <a:pt x="1135" y="5564"/>
                    <a:pt x="1135" y="5590"/>
                  </a:cubicBezTo>
                  <a:cubicBezTo>
                    <a:pt x="1135" y="5604"/>
                    <a:pt x="1129" y="5615"/>
                    <a:pt x="1122" y="5615"/>
                  </a:cubicBezTo>
                  <a:cubicBezTo>
                    <a:pt x="1114" y="5615"/>
                    <a:pt x="1103" y="5635"/>
                    <a:pt x="1097" y="5659"/>
                  </a:cubicBezTo>
                  <a:cubicBezTo>
                    <a:pt x="1092" y="5684"/>
                    <a:pt x="1077" y="5708"/>
                    <a:pt x="1065" y="5713"/>
                  </a:cubicBezTo>
                  <a:cubicBezTo>
                    <a:pt x="1053" y="5718"/>
                    <a:pt x="1043" y="5736"/>
                    <a:pt x="1043" y="5753"/>
                  </a:cubicBezTo>
                  <a:cubicBezTo>
                    <a:pt x="1043" y="5771"/>
                    <a:pt x="1033" y="5796"/>
                    <a:pt x="1020" y="5808"/>
                  </a:cubicBezTo>
                  <a:cubicBezTo>
                    <a:pt x="1008" y="5822"/>
                    <a:pt x="997" y="5848"/>
                    <a:pt x="997" y="5869"/>
                  </a:cubicBezTo>
                  <a:cubicBezTo>
                    <a:pt x="997" y="5889"/>
                    <a:pt x="991" y="5906"/>
                    <a:pt x="982" y="5906"/>
                  </a:cubicBezTo>
                  <a:cubicBezTo>
                    <a:pt x="974" y="5906"/>
                    <a:pt x="964" y="5923"/>
                    <a:pt x="957" y="5945"/>
                  </a:cubicBezTo>
                  <a:cubicBezTo>
                    <a:pt x="953" y="5965"/>
                    <a:pt x="939" y="5989"/>
                    <a:pt x="927" y="6000"/>
                  </a:cubicBezTo>
                  <a:cubicBezTo>
                    <a:pt x="914" y="6009"/>
                    <a:pt x="905" y="6031"/>
                    <a:pt x="905" y="6050"/>
                  </a:cubicBezTo>
                  <a:cubicBezTo>
                    <a:pt x="905" y="6068"/>
                    <a:pt x="895" y="6098"/>
                    <a:pt x="882" y="6115"/>
                  </a:cubicBezTo>
                  <a:cubicBezTo>
                    <a:pt x="870" y="6130"/>
                    <a:pt x="859" y="6159"/>
                    <a:pt x="859" y="6179"/>
                  </a:cubicBezTo>
                  <a:cubicBezTo>
                    <a:pt x="859" y="6198"/>
                    <a:pt x="849" y="6218"/>
                    <a:pt x="836" y="6222"/>
                  </a:cubicBezTo>
                  <a:cubicBezTo>
                    <a:pt x="824" y="6228"/>
                    <a:pt x="813" y="6250"/>
                    <a:pt x="813" y="6274"/>
                  </a:cubicBezTo>
                  <a:cubicBezTo>
                    <a:pt x="813" y="6297"/>
                    <a:pt x="804" y="6325"/>
                    <a:pt x="792" y="6334"/>
                  </a:cubicBezTo>
                  <a:cubicBezTo>
                    <a:pt x="779" y="6345"/>
                    <a:pt x="766" y="6376"/>
                    <a:pt x="761" y="6405"/>
                  </a:cubicBezTo>
                  <a:cubicBezTo>
                    <a:pt x="755" y="6434"/>
                    <a:pt x="744" y="6459"/>
                    <a:pt x="737" y="6459"/>
                  </a:cubicBezTo>
                  <a:cubicBezTo>
                    <a:pt x="727" y="6459"/>
                    <a:pt x="721" y="6471"/>
                    <a:pt x="721" y="6485"/>
                  </a:cubicBezTo>
                  <a:cubicBezTo>
                    <a:pt x="721" y="6500"/>
                    <a:pt x="712" y="6531"/>
                    <a:pt x="700" y="6552"/>
                  </a:cubicBezTo>
                  <a:cubicBezTo>
                    <a:pt x="689" y="6574"/>
                    <a:pt x="675" y="6617"/>
                    <a:pt x="669" y="6647"/>
                  </a:cubicBezTo>
                  <a:cubicBezTo>
                    <a:pt x="663" y="6679"/>
                    <a:pt x="651" y="6704"/>
                    <a:pt x="644" y="6704"/>
                  </a:cubicBezTo>
                  <a:cubicBezTo>
                    <a:pt x="636" y="6704"/>
                    <a:pt x="626" y="6735"/>
                    <a:pt x="621" y="6772"/>
                  </a:cubicBezTo>
                  <a:cubicBezTo>
                    <a:pt x="615" y="6810"/>
                    <a:pt x="601" y="6843"/>
                    <a:pt x="589" y="6848"/>
                  </a:cubicBezTo>
                  <a:cubicBezTo>
                    <a:pt x="576" y="6852"/>
                    <a:pt x="568" y="6879"/>
                    <a:pt x="568" y="6911"/>
                  </a:cubicBezTo>
                  <a:cubicBezTo>
                    <a:pt x="568" y="6942"/>
                    <a:pt x="557" y="6977"/>
                    <a:pt x="545" y="6989"/>
                  </a:cubicBezTo>
                  <a:cubicBezTo>
                    <a:pt x="533" y="7003"/>
                    <a:pt x="522" y="7035"/>
                    <a:pt x="522" y="7063"/>
                  </a:cubicBezTo>
                  <a:cubicBezTo>
                    <a:pt x="522" y="7092"/>
                    <a:pt x="511" y="7123"/>
                    <a:pt x="499" y="7134"/>
                  </a:cubicBezTo>
                  <a:cubicBezTo>
                    <a:pt x="486" y="7144"/>
                    <a:pt x="476" y="7175"/>
                    <a:pt x="476" y="7203"/>
                  </a:cubicBezTo>
                  <a:cubicBezTo>
                    <a:pt x="476" y="7230"/>
                    <a:pt x="465" y="7261"/>
                    <a:pt x="453" y="7272"/>
                  </a:cubicBezTo>
                  <a:cubicBezTo>
                    <a:pt x="440" y="7282"/>
                    <a:pt x="430" y="7316"/>
                    <a:pt x="430" y="7347"/>
                  </a:cubicBezTo>
                  <a:cubicBezTo>
                    <a:pt x="430" y="7379"/>
                    <a:pt x="419" y="7417"/>
                    <a:pt x="407" y="7434"/>
                  </a:cubicBezTo>
                  <a:cubicBezTo>
                    <a:pt x="394" y="7450"/>
                    <a:pt x="384" y="7491"/>
                    <a:pt x="384" y="7525"/>
                  </a:cubicBezTo>
                  <a:cubicBezTo>
                    <a:pt x="384" y="7559"/>
                    <a:pt x="373" y="7600"/>
                    <a:pt x="361" y="7615"/>
                  </a:cubicBezTo>
                  <a:cubicBezTo>
                    <a:pt x="348" y="7632"/>
                    <a:pt x="338" y="7669"/>
                    <a:pt x="338" y="7698"/>
                  </a:cubicBezTo>
                  <a:cubicBezTo>
                    <a:pt x="338" y="7726"/>
                    <a:pt x="330" y="7764"/>
                    <a:pt x="319" y="7782"/>
                  </a:cubicBezTo>
                  <a:cubicBezTo>
                    <a:pt x="301" y="7818"/>
                    <a:pt x="269" y="7953"/>
                    <a:pt x="244" y="8108"/>
                  </a:cubicBezTo>
                  <a:cubicBezTo>
                    <a:pt x="236" y="8158"/>
                    <a:pt x="224" y="8211"/>
                    <a:pt x="216" y="8224"/>
                  </a:cubicBezTo>
                  <a:cubicBezTo>
                    <a:pt x="209" y="8237"/>
                    <a:pt x="198" y="8296"/>
                    <a:pt x="192" y="8355"/>
                  </a:cubicBezTo>
                  <a:cubicBezTo>
                    <a:pt x="186" y="8413"/>
                    <a:pt x="172" y="8476"/>
                    <a:pt x="160" y="8494"/>
                  </a:cubicBezTo>
                  <a:cubicBezTo>
                    <a:pt x="146" y="8516"/>
                    <a:pt x="138" y="8571"/>
                    <a:pt x="138" y="8637"/>
                  </a:cubicBezTo>
                  <a:cubicBezTo>
                    <a:pt x="138" y="8697"/>
                    <a:pt x="131" y="8761"/>
                    <a:pt x="120" y="8780"/>
                  </a:cubicBezTo>
                  <a:cubicBezTo>
                    <a:pt x="111" y="8798"/>
                    <a:pt x="97" y="8886"/>
                    <a:pt x="91" y="8975"/>
                  </a:cubicBezTo>
                  <a:cubicBezTo>
                    <a:pt x="85" y="9063"/>
                    <a:pt x="72" y="9169"/>
                    <a:pt x="63" y="9212"/>
                  </a:cubicBezTo>
                  <a:cubicBezTo>
                    <a:pt x="55" y="9254"/>
                    <a:pt x="48" y="9436"/>
                    <a:pt x="48" y="9616"/>
                  </a:cubicBezTo>
                  <a:cubicBezTo>
                    <a:pt x="46" y="9890"/>
                    <a:pt x="43" y="9944"/>
                    <a:pt x="23" y="9950"/>
                  </a:cubicBezTo>
                  <a:cubicBezTo>
                    <a:pt x="3" y="9958"/>
                    <a:pt x="0" y="10021"/>
                    <a:pt x="0" y="10386"/>
                  </a:cubicBezTo>
                  <a:cubicBezTo>
                    <a:pt x="0" y="10713"/>
                    <a:pt x="5" y="10813"/>
                    <a:pt x="20" y="10818"/>
                  </a:cubicBezTo>
                  <a:cubicBezTo>
                    <a:pt x="32" y="10822"/>
                    <a:pt x="42" y="10894"/>
                    <a:pt x="48" y="11069"/>
                  </a:cubicBezTo>
                  <a:cubicBezTo>
                    <a:pt x="54" y="11203"/>
                    <a:pt x="65" y="11338"/>
                    <a:pt x="75" y="11367"/>
                  </a:cubicBezTo>
                  <a:cubicBezTo>
                    <a:pt x="85" y="11396"/>
                    <a:pt x="92" y="11477"/>
                    <a:pt x="92" y="11545"/>
                  </a:cubicBezTo>
                  <a:cubicBezTo>
                    <a:pt x="92" y="11626"/>
                    <a:pt x="100" y="11686"/>
                    <a:pt x="115" y="11713"/>
                  </a:cubicBezTo>
                  <a:cubicBezTo>
                    <a:pt x="129" y="11741"/>
                    <a:pt x="138" y="11799"/>
                    <a:pt x="138" y="11862"/>
                  </a:cubicBezTo>
                  <a:cubicBezTo>
                    <a:pt x="138" y="11925"/>
                    <a:pt x="147" y="11980"/>
                    <a:pt x="160" y="12000"/>
                  </a:cubicBezTo>
                  <a:cubicBezTo>
                    <a:pt x="172" y="12019"/>
                    <a:pt x="186" y="12082"/>
                    <a:pt x="192" y="12140"/>
                  </a:cubicBezTo>
                  <a:cubicBezTo>
                    <a:pt x="198" y="12198"/>
                    <a:pt x="209" y="12258"/>
                    <a:pt x="216" y="12270"/>
                  </a:cubicBezTo>
                  <a:cubicBezTo>
                    <a:pt x="224" y="12284"/>
                    <a:pt x="236" y="12336"/>
                    <a:pt x="244" y="12387"/>
                  </a:cubicBezTo>
                  <a:cubicBezTo>
                    <a:pt x="270" y="12542"/>
                    <a:pt x="299" y="12662"/>
                    <a:pt x="319" y="12697"/>
                  </a:cubicBezTo>
                  <a:cubicBezTo>
                    <a:pt x="328" y="12715"/>
                    <a:pt x="338" y="12757"/>
                    <a:pt x="338" y="12790"/>
                  </a:cubicBezTo>
                  <a:cubicBezTo>
                    <a:pt x="338" y="12826"/>
                    <a:pt x="347" y="12859"/>
                    <a:pt x="361" y="12870"/>
                  </a:cubicBezTo>
                  <a:cubicBezTo>
                    <a:pt x="374" y="12881"/>
                    <a:pt x="384" y="12916"/>
                    <a:pt x="384" y="12953"/>
                  </a:cubicBezTo>
                  <a:cubicBezTo>
                    <a:pt x="384" y="12987"/>
                    <a:pt x="394" y="13030"/>
                    <a:pt x="407" y="13045"/>
                  </a:cubicBezTo>
                  <a:cubicBezTo>
                    <a:pt x="419" y="13062"/>
                    <a:pt x="430" y="13097"/>
                    <a:pt x="430" y="13122"/>
                  </a:cubicBezTo>
                  <a:cubicBezTo>
                    <a:pt x="430" y="13148"/>
                    <a:pt x="440" y="13183"/>
                    <a:pt x="453" y="13198"/>
                  </a:cubicBezTo>
                  <a:cubicBezTo>
                    <a:pt x="465" y="13215"/>
                    <a:pt x="476" y="13248"/>
                    <a:pt x="476" y="13269"/>
                  </a:cubicBezTo>
                  <a:cubicBezTo>
                    <a:pt x="476" y="13291"/>
                    <a:pt x="486" y="13323"/>
                    <a:pt x="499" y="13340"/>
                  </a:cubicBezTo>
                  <a:cubicBezTo>
                    <a:pt x="511" y="13355"/>
                    <a:pt x="522" y="13390"/>
                    <a:pt x="522" y="13418"/>
                  </a:cubicBezTo>
                  <a:cubicBezTo>
                    <a:pt x="522" y="13444"/>
                    <a:pt x="533" y="13476"/>
                    <a:pt x="545" y="13490"/>
                  </a:cubicBezTo>
                  <a:cubicBezTo>
                    <a:pt x="557" y="13502"/>
                    <a:pt x="568" y="13533"/>
                    <a:pt x="568" y="13559"/>
                  </a:cubicBezTo>
                  <a:cubicBezTo>
                    <a:pt x="568" y="13584"/>
                    <a:pt x="577" y="13614"/>
                    <a:pt x="588" y="13625"/>
                  </a:cubicBezTo>
                  <a:cubicBezTo>
                    <a:pt x="598" y="13636"/>
                    <a:pt x="625" y="13699"/>
                    <a:pt x="644" y="13763"/>
                  </a:cubicBezTo>
                  <a:cubicBezTo>
                    <a:pt x="664" y="13829"/>
                    <a:pt x="686" y="13883"/>
                    <a:pt x="692" y="13883"/>
                  </a:cubicBezTo>
                  <a:cubicBezTo>
                    <a:pt x="698" y="13883"/>
                    <a:pt x="707" y="13907"/>
                    <a:pt x="712" y="13936"/>
                  </a:cubicBezTo>
                  <a:cubicBezTo>
                    <a:pt x="718" y="13966"/>
                    <a:pt x="732" y="14008"/>
                    <a:pt x="744" y="14031"/>
                  </a:cubicBezTo>
                  <a:cubicBezTo>
                    <a:pt x="756" y="14054"/>
                    <a:pt x="767" y="14082"/>
                    <a:pt x="767" y="14091"/>
                  </a:cubicBezTo>
                  <a:cubicBezTo>
                    <a:pt x="767" y="14101"/>
                    <a:pt x="777" y="14117"/>
                    <a:pt x="790" y="14128"/>
                  </a:cubicBezTo>
                  <a:cubicBezTo>
                    <a:pt x="802" y="14139"/>
                    <a:pt x="813" y="14160"/>
                    <a:pt x="813" y="14176"/>
                  </a:cubicBezTo>
                  <a:cubicBezTo>
                    <a:pt x="813" y="14206"/>
                    <a:pt x="870" y="14323"/>
                    <a:pt x="891" y="14337"/>
                  </a:cubicBezTo>
                  <a:cubicBezTo>
                    <a:pt x="899" y="14341"/>
                    <a:pt x="905" y="14358"/>
                    <a:pt x="905" y="14375"/>
                  </a:cubicBezTo>
                  <a:cubicBezTo>
                    <a:pt x="905" y="14390"/>
                    <a:pt x="915" y="14404"/>
                    <a:pt x="928" y="14404"/>
                  </a:cubicBezTo>
                  <a:cubicBezTo>
                    <a:pt x="940" y="14404"/>
                    <a:pt x="951" y="14418"/>
                    <a:pt x="951" y="14435"/>
                  </a:cubicBezTo>
                  <a:cubicBezTo>
                    <a:pt x="951" y="14452"/>
                    <a:pt x="961" y="14466"/>
                    <a:pt x="974" y="14466"/>
                  </a:cubicBezTo>
                  <a:cubicBezTo>
                    <a:pt x="986" y="14466"/>
                    <a:pt x="997" y="14475"/>
                    <a:pt x="997" y="14486"/>
                  </a:cubicBezTo>
                  <a:cubicBezTo>
                    <a:pt x="997" y="14512"/>
                    <a:pt x="1135" y="14650"/>
                    <a:pt x="1161" y="14650"/>
                  </a:cubicBezTo>
                  <a:cubicBezTo>
                    <a:pt x="1172" y="14650"/>
                    <a:pt x="1181" y="14661"/>
                    <a:pt x="1181" y="14673"/>
                  </a:cubicBezTo>
                  <a:cubicBezTo>
                    <a:pt x="1181" y="14686"/>
                    <a:pt x="1191" y="14696"/>
                    <a:pt x="1204" y="14696"/>
                  </a:cubicBezTo>
                  <a:cubicBezTo>
                    <a:pt x="1216" y="14696"/>
                    <a:pt x="1227" y="14702"/>
                    <a:pt x="1227" y="14711"/>
                  </a:cubicBezTo>
                  <a:cubicBezTo>
                    <a:pt x="1227" y="14719"/>
                    <a:pt x="1266" y="14743"/>
                    <a:pt x="1312" y="14765"/>
                  </a:cubicBezTo>
                  <a:cubicBezTo>
                    <a:pt x="1358" y="14788"/>
                    <a:pt x="1399" y="14811"/>
                    <a:pt x="1404" y="14820"/>
                  </a:cubicBezTo>
                  <a:cubicBezTo>
                    <a:pt x="1410" y="14828"/>
                    <a:pt x="1430" y="14834"/>
                    <a:pt x="1450" y="14834"/>
                  </a:cubicBezTo>
                  <a:cubicBezTo>
                    <a:pt x="1470" y="14834"/>
                    <a:pt x="1496" y="14845"/>
                    <a:pt x="1510" y="14857"/>
                  </a:cubicBezTo>
                  <a:cubicBezTo>
                    <a:pt x="1522" y="14869"/>
                    <a:pt x="1559" y="14880"/>
                    <a:pt x="1591" y="14880"/>
                  </a:cubicBezTo>
                  <a:cubicBezTo>
                    <a:pt x="1623" y="14880"/>
                    <a:pt x="1663" y="14891"/>
                    <a:pt x="1678" y="14903"/>
                  </a:cubicBezTo>
                  <a:cubicBezTo>
                    <a:pt x="1721" y="14935"/>
                    <a:pt x="2129" y="14935"/>
                    <a:pt x="2172" y="14903"/>
                  </a:cubicBezTo>
                  <a:cubicBezTo>
                    <a:pt x="2188" y="14891"/>
                    <a:pt x="2231" y="14880"/>
                    <a:pt x="2264" y="14880"/>
                  </a:cubicBezTo>
                  <a:cubicBezTo>
                    <a:pt x="2301" y="14880"/>
                    <a:pt x="2337" y="14871"/>
                    <a:pt x="2347" y="14857"/>
                  </a:cubicBezTo>
                  <a:cubicBezTo>
                    <a:pt x="2358" y="14845"/>
                    <a:pt x="2387" y="14834"/>
                    <a:pt x="2412" y="14834"/>
                  </a:cubicBezTo>
                  <a:cubicBezTo>
                    <a:pt x="2436" y="14834"/>
                    <a:pt x="2459" y="14825"/>
                    <a:pt x="2464" y="14811"/>
                  </a:cubicBezTo>
                  <a:cubicBezTo>
                    <a:pt x="2470" y="14799"/>
                    <a:pt x="2485" y="14788"/>
                    <a:pt x="2501" y="14788"/>
                  </a:cubicBezTo>
                  <a:cubicBezTo>
                    <a:pt x="2516" y="14788"/>
                    <a:pt x="2536" y="14777"/>
                    <a:pt x="2547" y="14765"/>
                  </a:cubicBezTo>
                  <a:cubicBezTo>
                    <a:pt x="2557" y="14753"/>
                    <a:pt x="2576" y="14742"/>
                    <a:pt x="2588" y="14742"/>
                  </a:cubicBezTo>
                  <a:cubicBezTo>
                    <a:pt x="2599" y="14742"/>
                    <a:pt x="2613" y="14731"/>
                    <a:pt x="2617" y="14719"/>
                  </a:cubicBezTo>
                  <a:cubicBezTo>
                    <a:pt x="2623" y="14706"/>
                    <a:pt x="2636" y="14696"/>
                    <a:pt x="2646" y="14696"/>
                  </a:cubicBezTo>
                  <a:cubicBezTo>
                    <a:pt x="2673" y="14696"/>
                    <a:pt x="2900" y="14466"/>
                    <a:pt x="2900" y="14440"/>
                  </a:cubicBezTo>
                  <a:cubicBezTo>
                    <a:pt x="2900" y="14429"/>
                    <a:pt x="2910" y="14415"/>
                    <a:pt x="2923" y="14410"/>
                  </a:cubicBezTo>
                  <a:cubicBezTo>
                    <a:pt x="2935" y="14404"/>
                    <a:pt x="2946" y="14393"/>
                    <a:pt x="2946" y="14380"/>
                  </a:cubicBezTo>
                  <a:cubicBezTo>
                    <a:pt x="2946" y="14368"/>
                    <a:pt x="2952" y="14358"/>
                    <a:pt x="2958" y="14358"/>
                  </a:cubicBezTo>
                  <a:cubicBezTo>
                    <a:pt x="2976" y="14358"/>
                    <a:pt x="3053" y="14199"/>
                    <a:pt x="3053" y="14162"/>
                  </a:cubicBezTo>
                  <a:cubicBezTo>
                    <a:pt x="3053" y="14143"/>
                    <a:pt x="3059" y="14128"/>
                    <a:pt x="3067" y="14128"/>
                  </a:cubicBezTo>
                  <a:cubicBezTo>
                    <a:pt x="3076" y="14128"/>
                    <a:pt x="3087" y="14097"/>
                    <a:pt x="3093" y="14059"/>
                  </a:cubicBezTo>
                  <a:cubicBezTo>
                    <a:pt x="3097" y="14021"/>
                    <a:pt x="3108" y="13985"/>
                    <a:pt x="3116" y="13981"/>
                  </a:cubicBezTo>
                  <a:cubicBezTo>
                    <a:pt x="3134" y="13970"/>
                    <a:pt x="3134" y="13473"/>
                    <a:pt x="3116" y="13462"/>
                  </a:cubicBezTo>
                  <a:cubicBezTo>
                    <a:pt x="3110" y="13458"/>
                    <a:pt x="3099" y="13422"/>
                    <a:pt x="3094" y="13384"/>
                  </a:cubicBezTo>
                  <a:cubicBezTo>
                    <a:pt x="3088" y="13347"/>
                    <a:pt x="3079" y="13303"/>
                    <a:pt x="3071" y="13289"/>
                  </a:cubicBezTo>
                  <a:cubicBezTo>
                    <a:pt x="3039" y="13223"/>
                    <a:pt x="3009" y="13151"/>
                    <a:pt x="2998" y="13116"/>
                  </a:cubicBezTo>
                  <a:cubicBezTo>
                    <a:pt x="2993" y="13096"/>
                    <a:pt x="2978" y="13070"/>
                    <a:pt x="2967" y="13057"/>
                  </a:cubicBezTo>
                  <a:cubicBezTo>
                    <a:pt x="2955" y="13047"/>
                    <a:pt x="2946" y="13016"/>
                    <a:pt x="2946" y="12991"/>
                  </a:cubicBezTo>
                  <a:cubicBezTo>
                    <a:pt x="2946" y="12965"/>
                    <a:pt x="2935" y="12935"/>
                    <a:pt x="2923" y="12922"/>
                  </a:cubicBezTo>
                  <a:cubicBezTo>
                    <a:pt x="2910" y="12909"/>
                    <a:pt x="2900" y="12879"/>
                    <a:pt x="2900" y="12856"/>
                  </a:cubicBezTo>
                  <a:cubicBezTo>
                    <a:pt x="2900" y="12832"/>
                    <a:pt x="2889" y="12804"/>
                    <a:pt x="2877" y="12793"/>
                  </a:cubicBezTo>
                  <a:cubicBezTo>
                    <a:pt x="2864" y="12783"/>
                    <a:pt x="2854" y="12757"/>
                    <a:pt x="2854" y="12737"/>
                  </a:cubicBezTo>
                  <a:cubicBezTo>
                    <a:pt x="2854" y="12715"/>
                    <a:pt x="2844" y="12680"/>
                    <a:pt x="2832" y="12658"/>
                  </a:cubicBezTo>
                  <a:cubicBezTo>
                    <a:pt x="2820" y="12635"/>
                    <a:pt x="2804" y="12591"/>
                    <a:pt x="2800" y="12559"/>
                  </a:cubicBezTo>
                  <a:cubicBezTo>
                    <a:pt x="2795" y="12528"/>
                    <a:pt x="2785" y="12502"/>
                    <a:pt x="2777" y="12502"/>
                  </a:cubicBezTo>
                  <a:cubicBezTo>
                    <a:pt x="2768" y="12502"/>
                    <a:pt x="2762" y="12476"/>
                    <a:pt x="2762" y="12442"/>
                  </a:cubicBezTo>
                  <a:cubicBezTo>
                    <a:pt x="2762" y="12408"/>
                    <a:pt x="2752" y="12375"/>
                    <a:pt x="2739" y="12364"/>
                  </a:cubicBezTo>
                  <a:cubicBezTo>
                    <a:pt x="2725" y="12353"/>
                    <a:pt x="2716" y="12319"/>
                    <a:pt x="2716" y="12281"/>
                  </a:cubicBezTo>
                  <a:cubicBezTo>
                    <a:pt x="2716" y="12246"/>
                    <a:pt x="2706" y="12204"/>
                    <a:pt x="2694" y="12187"/>
                  </a:cubicBezTo>
                  <a:cubicBezTo>
                    <a:pt x="2683" y="12171"/>
                    <a:pt x="2668" y="12118"/>
                    <a:pt x="2662" y="12072"/>
                  </a:cubicBezTo>
                  <a:cubicBezTo>
                    <a:pt x="2656" y="12026"/>
                    <a:pt x="2645" y="11980"/>
                    <a:pt x="2639" y="11973"/>
                  </a:cubicBezTo>
                  <a:cubicBezTo>
                    <a:pt x="2633" y="11963"/>
                    <a:pt x="2622" y="11919"/>
                    <a:pt x="2617" y="11873"/>
                  </a:cubicBezTo>
                  <a:cubicBezTo>
                    <a:pt x="2611" y="11827"/>
                    <a:pt x="2600" y="11775"/>
                    <a:pt x="2593" y="11758"/>
                  </a:cubicBezTo>
                  <a:cubicBezTo>
                    <a:pt x="2579" y="11727"/>
                    <a:pt x="2559" y="11597"/>
                    <a:pt x="2528" y="11344"/>
                  </a:cubicBezTo>
                  <a:cubicBezTo>
                    <a:pt x="2521" y="11267"/>
                    <a:pt x="2504" y="11180"/>
                    <a:pt x="2492" y="11147"/>
                  </a:cubicBezTo>
                  <a:cubicBezTo>
                    <a:pt x="2475" y="11101"/>
                    <a:pt x="2470" y="10933"/>
                    <a:pt x="2470" y="10262"/>
                  </a:cubicBezTo>
                  <a:cubicBezTo>
                    <a:pt x="2470" y="9700"/>
                    <a:pt x="2475" y="9422"/>
                    <a:pt x="2487" y="9403"/>
                  </a:cubicBezTo>
                  <a:cubicBezTo>
                    <a:pt x="2496" y="9386"/>
                    <a:pt x="2513" y="9291"/>
                    <a:pt x="2524" y="9192"/>
                  </a:cubicBezTo>
                  <a:cubicBezTo>
                    <a:pt x="2544" y="9022"/>
                    <a:pt x="2562" y="8916"/>
                    <a:pt x="2614" y="8652"/>
                  </a:cubicBezTo>
                  <a:cubicBezTo>
                    <a:pt x="2627" y="8589"/>
                    <a:pt x="2645" y="8495"/>
                    <a:pt x="2654" y="8445"/>
                  </a:cubicBezTo>
                  <a:cubicBezTo>
                    <a:pt x="2663" y="8394"/>
                    <a:pt x="2682" y="8335"/>
                    <a:pt x="2694" y="8312"/>
                  </a:cubicBezTo>
                  <a:cubicBezTo>
                    <a:pt x="2705" y="8290"/>
                    <a:pt x="2716" y="8251"/>
                    <a:pt x="2716" y="8227"/>
                  </a:cubicBezTo>
                  <a:cubicBezTo>
                    <a:pt x="2716" y="8202"/>
                    <a:pt x="2726" y="8169"/>
                    <a:pt x="2739" y="8152"/>
                  </a:cubicBezTo>
                  <a:cubicBezTo>
                    <a:pt x="2751" y="8137"/>
                    <a:pt x="2762" y="8097"/>
                    <a:pt x="2762" y="8065"/>
                  </a:cubicBezTo>
                  <a:cubicBezTo>
                    <a:pt x="2762" y="8033"/>
                    <a:pt x="2772" y="7996"/>
                    <a:pt x="2785" y="7983"/>
                  </a:cubicBezTo>
                  <a:cubicBezTo>
                    <a:pt x="2797" y="7970"/>
                    <a:pt x="2808" y="7937"/>
                    <a:pt x="2808" y="7911"/>
                  </a:cubicBezTo>
                  <a:cubicBezTo>
                    <a:pt x="2808" y="7884"/>
                    <a:pt x="2818" y="7848"/>
                    <a:pt x="2831" y="7833"/>
                  </a:cubicBezTo>
                  <a:cubicBezTo>
                    <a:pt x="2843" y="7816"/>
                    <a:pt x="2854" y="7784"/>
                    <a:pt x="2854" y="7761"/>
                  </a:cubicBezTo>
                  <a:cubicBezTo>
                    <a:pt x="2854" y="7740"/>
                    <a:pt x="2864" y="7712"/>
                    <a:pt x="2877" y="7701"/>
                  </a:cubicBezTo>
                  <a:cubicBezTo>
                    <a:pt x="2889" y="7690"/>
                    <a:pt x="2900" y="7663"/>
                    <a:pt x="2900" y="7638"/>
                  </a:cubicBezTo>
                  <a:cubicBezTo>
                    <a:pt x="2900" y="7615"/>
                    <a:pt x="2910" y="7586"/>
                    <a:pt x="2923" y="7572"/>
                  </a:cubicBezTo>
                  <a:cubicBezTo>
                    <a:pt x="2935" y="7560"/>
                    <a:pt x="2946" y="7529"/>
                    <a:pt x="2946" y="7505"/>
                  </a:cubicBezTo>
                  <a:cubicBezTo>
                    <a:pt x="2946" y="7480"/>
                    <a:pt x="2956" y="7450"/>
                    <a:pt x="2969" y="7440"/>
                  </a:cubicBezTo>
                  <a:cubicBezTo>
                    <a:pt x="2981" y="7429"/>
                    <a:pt x="2992" y="7414"/>
                    <a:pt x="2992" y="7407"/>
                  </a:cubicBezTo>
                  <a:cubicBezTo>
                    <a:pt x="2992" y="7399"/>
                    <a:pt x="3005" y="7363"/>
                    <a:pt x="3021" y="7328"/>
                  </a:cubicBezTo>
                  <a:cubicBezTo>
                    <a:pt x="3036" y="7292"/>
                    <a:pt x="3062" y="7226"/>
                    <a:pt x="3078" y="7180"/>
                  </a:cubicBezTo>
                  <a:cubicBezTo>
                    <a:pt x="3094" y="7134"/>
                    <a:pt x="3111" y="7092"/>
                    <a:pt x="3117" y="7088"/>
                  </a:cubicBezTo>
                  <a:cubicBezTo>
                    <a:pt x="3122" y="7083"/>
                    <a:pt x="3133" y="7060"/>
                    <a:pt x="3137" y="7037"/>
                  </a:cubicBezTo>
                  <a:cubicBezTo>
                    <a:pt x="3144" y="7012"/>
                    <a:pt x="3159" y="6989"/>
                    <a:pt x="3170" y="6985"/>
                  </a:cubicBezTo>
                  <a:cubicBezTo>
                    <a:pt x="3182" y="6980"/>
                    <a:pt x="3191" y="6962"/>
                    <a:pt x="3191" y="6942"/>
                  </a:cubicBezTo>
                  <a:cubicBezTo>
                    <a:pt x="3191" y="6923"/>
                    <a:pt x="3202" y="6899"/>
                    <a:pt x="3214" y="6888"/>
                  </a:cubicBezTo>
                  <a:cubicBezTo>
                    <a:pt x="3226" y="6877"/>
                    <a:pt x="3237" y="6853"/>
                    <a:pt x="3237" y="6834"/>
                  </a:cubicBezTo>
                  <a:cubicBezTo>
                    <a:pt x="3237" y="6814"/>
                    <a:pt x="3248" y="6796"/>
                    <a:pt x="3260" y="6790"/>
                  </a:cubicBezTo>
                  <a:cubicBezTo>
                    <a:pt x="3272" y="6785"/>
                    <a:pt x="3283" y="6768"/>
                    <a:pt x="3283" y="6753"/>
                  </a:cubicBezTo>
                  <a:cubicBezTo>
                    <a:pt x="3283" y="6736"/>
                    <a:pt x="3294" y="6715"/>
                    <a:pt x="3306" y="6704"/>
                  </a:cubicBezTo>
                  <a:cubicBezTo>
                    <a:pt x="3318" y="6693"/>
                    <a:pt x="3329" y="6669"/>
                    <a:pt x="3329" y="6649"/>
                  </a:cubicBezTo>
                  <a:cubicBezTo>
                    <a:pt x="3329" y="6626"/>
                    <a:pt x="3338" y="6612"/>
                    <a:pt x="3352" y="6612"/>
                  </a:cubicBezTo>
                  <a:cubicBezTo>
                    <a:pt x="3366" y="6612"/>
                    <a:pt x="3375" y="6598"/>
                    <a:pt x="3375" y="6575"/>
                  </a:cubicBezTo>
                  <a:cubicBezTo>
                    <a:pt x="3375" y="6555"/>
                    <a:pt x="3386" y="6531"/>
                    <a:pt x="3398" y="6520"/>
                  </a:cubicBezTo>
                  <a:cubicBezTo>
                    <a:pt x="3410" y="6509"/>
                    <a:pt x="3421" y="6492"/>
                    <a:pt x="3421" y="6480"/>
                  </a:cubicBezTo>
                  <a:cubicBezTo>
                    <a:pt x="3421" y="6469"/>
                    <a:pt x="3430" y="6451"/>
                    <a:pt x="3441" y="6440"/>
                  </a:cubicBezTo>
                  <a:cubicBezTo>
                    <a:pt x="3469" y="6408"/>
                    <a:pt x="3496" y="6363"/>
                    <a:pt x="3518" y="6316"/>
                  </a:cubicBezTo>
                  <a:cubicBezTo>
                    <a:pt x="3527" y="6293"/>
                    <a:pt x="3541" y="6274"/>
                    <a:pt x="3547" y="6274"/>
                  </a:cubicBezTo>
                  <a:cubicBezTo>
                    <a:pt x="3553" y="6274"/>
                    <a:pt x="3559" y="6265"/>
                    <a:pt x="3559" y="6255"/>
                  </a:cubicBezTo>
                  <a:cubicBezTo>
                    <a:pt x="3559" y="6244"/>
                    <a:pt x="3584" y="6199"/>
                    <a:pt x="3613" y="6153"/>
                  </a:cubicBezTo>
                  <a:cubicBezTo>
                    <a:pt x="3642" y="6109"/>
                    <a:pt x="3667" y="6067"/>
                    <a:pt x="3667" y="6060"/>
                  </a:cubicBezTo>
                  <a:cubicBezTo>
                    <a:pt x="3667" y="6054"/>
                    <a:pt x="3677" y="6044"/>
                    <a:pt x="3690" y="6038"/>
                  </a:cubicBezTo>
                  <a:cubicBezTo>
                    <a:pt x="3702" y="6034"/>
                    <a:pt x="3713" y="6015"/>
                    <a:pt x="3713" y="5998"/>
                  </a:cubicBezTo>
                  <a:cubicBezTo>
                    <a:pt x="3713" y="5981"/>
                    <a:pt x="3723" y="5963"/>
                    <a:pt x="3736" y="5958"/>
                  </a:cubicBezTo>
                  <a:cubicBezTo>
                    <a:pt x="3748" y="5952"/>
                    <a:pt x="3759" y="5940"/>
                    <a:pt x="3759" y="5928"/>
                  </a:cubicBezTo>
                  <a:cubicBezTo>
                    <a:pt x="3759" y="5917"/>
                    <a:pt x="3768" y="5902"/>
                    <a:pt x="3779" y="5896"/>
                  </a:cubicBezTo>
                  <a:cubicBezTo>
                    <a:pt x="3800" y="5882"/>
                    <a:pt x="3828" y="5839"/>
                    <a:pt x="3851" y="5787"/>
                  </a:cubicBezTo>
                  <a:cubicBezTo>
                    <a:pt x="3858" y="5768"/>
                    <a:pt x="3872" y="5753"/>
                    <a:pt x="3881" y="5753"/>
                  </a:cubicBezTo>
                  <a:cubicBezTo>
                    <a:pt x="3889" y="5753"/>
                    <a:pt x="3897" y="5742"/>
                    <a:pt x="3897" y="5730"/>
                  </a:cubicBezTo>
                  <a:cubicBezTo>
                    <a:pt x="3897" y="5716"/>
                    <a:pt x="3907" y="5702"/>
                    <a:pt x="3920" y="5698"/>
                  </a:cubicBezTo>
                  <a:cubicBezTo>
                    <a:pt x="3932" y="5693"/>
                    <a:pt x="3946" y="5675"/>
                    <a:pt x="3952" y="5658"/>
                  </a:cubicBezTo>
                  <a:cubicBezTo>
                    <a:pt x="3957" y="5641"/>
                    <a:pt x="3972" y="5615"/>
                    <a:pt x="3986" y="5599"/>
                  </a:cubicBezTo>
                  <a:cubicBezTo>
                    <a:pt x="4047" y="5533"/>
                    <a:pt x="4079" y="5489"/>
                    <a:pt x="4089" y="5461"/>
                  </a:cubicBezTo>
                  <a:cubicBezTo>
                    <a:pt x="4095" y="5444"/>
                    <a:pt x="4108" y="5431"/>
                    <a:pt x="4121" y="5431"/>
                  </a:cubicBezTo>
                  <a:cubicBezTo>
                    <a:pt x="4133" y="5431"/>
                    <a:pt x="4142" y="5417"/>
                    <a:pt x="4142" y="5400"/>
                  </a:cubicBezTo>
                  <a:cubicBezTo>
                    <a:pt x="4142" y="5383"/>
                    <a:pt x="4153" y="5369"/>
                    <a:pt x="4165" y="5369"/>
                  </a:cubicBezTo>
                  <a:cubicBezTo>
                    <a:pt x="4177" y="5369"/>
                    <a:pt x="4188" y="5363"/>
                    <a:pt x="4188" y="5356"/>
                  </a:cubicBezTo>
                  <a:cubicBezTo>
                    <a:pt x="4188" y="5346"/>
                    <a:pt x="4219" y="5308"/>
                    <a:pt x="4257" y="5267"/>
                  </a:cubicBezTo>
                  <a:cubicBezTo>
                    <a:pt x="4296" y="5227"/>
                    <a:pt x="4326" y="5185"/>
                    <a:pt x="4326" y="5174"/>
                  </a:cubicBezTo>
                  <a:cubicBezTo>
                    <a:pt x="4326" y="5162"/>
                    <a:pt x="4337" y="5150"/>
                    <a:pt x="4349" y="5145"/>
                  </a:cubicBezTo>
                  <a:cubicBezTo>
                    <a:pt x="4362" y="5139"/>
                    <a:pt x="4372" y="5127"/>
                    <a:pt x="4372" y="5115"/>
                  </a:cubicBezTo>
                  <a:cubicBezTo>
                    <a:pt x="4372" y="5102"/>
                    <a:pt x="4382" y="5093"/>
                    <a:pt x="4395" y="5093"/>
                  </a:cubicBezTo>
                  <a:cubicBezTo>
                    <a:pt x="4407" y="5093"/>
                    <a:pt x="4418" y="5087"/>
                    <a:pt x="4418" y="5079"/>
                  </a:cubicBezTo>
                  <a:cubicBezTo>
                    <a:pt x="4418" y="5061"/>
                    <a:pt x="5014" y="4464"/>
                    <a:pt x="5032" y="4464"/>
                  </a:cubicBezTo>
                  <a:cubicBezTo>
                    <a:pt x="5041" y="4464"/>
                    <a:pt x="5047" y="4453"/>
                    <a:pt x="5047" y="4441"/>
                  </a:cubicBezTo>
                  <a:cubicBezTo>
                    <a:pt x="5047" y="4429"/>
                    <a:pt x="5055" y="4418"/>
                    <a:pt x="5063" y="4418"/>
                  </a:cubicBezTo>
                  <a:cubicBezTo>
                    <a:pt x="5072" y="4418"/>
                    <a:pt x="5095" y="4403"/>
                    <a:pt x="5113" y="4383"/>
                  </a:cubicBezTo>
                  <a:cubicBezTo>
                    <a:pt x="5132" y="4364"/>
                    <a:pt x="5176" y="4329"/>
                    <a:pt x="5213" y="4305"/>
                  </a:cubicBezTo>
                  <a:cubicBezTo>
                    <a:pt x="5248" y="4280"/>
                    <a:pt x="5277" y="4254"/>
                    <a:pt x="5277" y="4248"/>
                  </a:cubicBezTo>
                  <a:cubicBezTo>
                    <a:pt x="5277" y="4240"/>
                    <a:pt x="5285" y="4234"/>
                    <a:pt x="5293" y="4234"/>
                  </a:cubicBezTo>
                  <a:cubicBezTo>
                    <a:pt x="5302" y="4234"/>
                    <a:pt x="5328" y="4214"/>
                    <a:pt x="5353" y="4190"/>
                  </a:cubicBezTo>
                  <a:cubicBezTo>
                    <a:pt x="5377" y="4165"/>
                    <a:pt x="5434" y="4119"/>
                    <a:pt x="5478" y="4087"/>
                  </a:cubicBezTo>
                  <a:cubicBezTo>
                    <a:pt x="5524" y="4055"/>
                    <a:pt x="5581" y="4010"/>
                    <a:pt x="5607" y="3986"/>
                  </a:cubicBezTo>
                  <a:cubicBezTo>
                    <a:pt x="5632" y="3963"/>
                    <a:pt x="5666" y="3943"/>
                    <a:pt x="5681" y="3943"/>
                  </a:cubicBezTo>
                  <a:cubicBezTo>
                    <a:pt x="5695" y="3943"/>
                    <a:pt x="5707" y="3932"/>
                    <a:pt x="5707" y="3920"/>
                  </a:cubicBezTo>
                  <a:cubicBezTo>
                    <a:pt x="5707" y="3907"/>
                    <a:pt x="5718" y="3897"/>
                    <a:pt x="5730" y="3897"/>
                  </a:cubicBezTo>
                  <a:cubicBezTo>
                    <a:pt x="5742" y="3897"/>
                    <a:pt x="5753" y="3889"/>
                    <a:pt x="5753" y="3880"/>
                  </a:cubicBezTo>
                  <a:cubicBezTo>
                    <a:pt x="5753" y="3872"/>
                    <a:pt x="5774" y="3857"/>
                    <a:pt x="5799" y="3849"/>
                  </a:cubicBezTo>
                  <a:cubicBezTo>
                    <a:pt x="5825" y="3840"/>
                    <a:pt x="5845" y="3825"/>
                    <a:pt x="5845" y="3818"/>
                  </a:cubicBezTo>
                  <a:cubicBezTo>
                    <a:pt x="5845" y="3810"/>
                    <a:pt x="5856" y="3805"/>
                    <a:pt x="5868" y="3805"/>
                  </a:cubicBezTo>
                  <a:cubicBezTo>
                    <a:pt x="5882" y="3805"/>
                    <a:pt x="5895" y="3795"/>
                    <a:pt x="5900" y="3783"/>
                  </a:cubicBezTo>
                  <a:cubicBezTo>
                    <a:pt x="5904" y="3771"/>
                    <a:pt x="5925" y="3757"/>
                    <a:pt x="5946" y="3752"/>
                  </a:cubicBezTo>
                  <a:cubicBezTo>
                    <a:pt x="5966" y="3746"/>
                    <a:pt x="5983" y="3735"/>
                    <a:pt x="5983" y="3728"/>
                  </a:cubicBezTo>
                  <a:cubicBezTo>
                    <a:pt x="5983" y="3719"/>
                    <a:pt x="5997" y="3712"/>
                    <a:pt x="6014" y="3712"/>
                  </a:cubicBezTo>
                  <a:cubicBezTo>
                    <a:pt x="6031" y="3712"/>
                    <a:pt x="6044" y="3701"/>
                    <a:pt x="6044" y="3689"/>
                  </a:cubicBezTo>
                  <a:cubicBezTo>
                    <a:pt x="6044" y="3676"/>
                    <a:pt x="6054" y="3666"/>
                    <a:pt x="6064" y="3666"/>
                  </a:cubicBezTo>
                  <a:cubicBezTo>
                    <a:pt x="6074" y="3666"/>
                    <a:pt x="6117" y="3642"/>
                    <a:pt x="6158" y="3613"/>
                  </a:cubicBezTo>
                  <a:cubicBezTo>
                    <a:pt x="6199" y="3584"/>
                    <a:pt x="6242" y="3559"/>
                    <a:pt x="6255" y="3559"/>
                  </a:cubicBezTo>
                  <a:cubicBezTo>
                    <a:pt x="6265" y="3559"/>
                    <a:pt x="6275" y="3551"/>
                    <a:pt x="6275" y="3544"/>
                  </a:cubicBezTo>
                  <a:cubicBezTo>
                    <a:pt x="6275" y="3535"/>
                    <a:pt x="6285" y="3528"/>
                    <a:pt x="6298" y="3528"/>
                  </a:cubicBezTo>
                  <a:cubicBezTo>
                    <a:pt x="6310" y="3528"/>
                    <a:pt x="6334" y="3515"/>
                    <a:pt x="6351" y="3498"/>
                  </a:cubicBezTo>
                  <a:cubicBezTo>
                    <a:pt x="6368" y="3481"/>
                    <a:pt x="6390" y="3467"/>
                    <a:pt x="6399" y="3467"/>
                  </a:cubicBezTo>
                  <a:cubicBezTo>
                    <a:pt x="6408" y="3467"/>
                    <a:pt x="6425" y="3456"/>
                    <a:pt x="6437" y="3444"/>
                  </a:cubicBezTo>
                  <a:cubicBezTo>
                    <a:pt x="6451" y="3432"/>
                    <a:pt x="6473" y="3421"/>
                    <a:pt x="6489" y="3421"/>
                  </a:cubicBezTo>
                  <a:cubicBezTo>
                    <a:pt x="6504" y="3421"/>
                    <a:pt x="6520" y="3410"/>
                    <a:pt x="6526" y="3398"/>
                  </a:cubicBezTo>
                  <a:cubicBezTo>
                    <a:pt x="6531" y="3386"/>
                    <a:pt x="6551" y="3375"/>
                    <a:pt x="6572" y="3375"/>
                  </a:cubicBezTo>
                  <a:cubicBezTo>
                    <a:pt x="6592" y="3375"/>
                    <a:pt x="6612" y="3364"/>
                    <a:pt x="6618" y="3352"/>
                  </a:cubicBezTo>
                  <a:cubicBezTo>
                    <a:pt x="6623" y="3340"/>
                    <a:pt x="6644" y="3329"/>
                    <a:pt x="6666" y="3329"/>
                  </a:cubicBezTo>
                  <a:cubicBezTo>
                    <a:pt x="6690" y="3329"/>
                    <a:pt x="6704" y="3320"/>
                    <a:pt x="6704" y="3306"/>
                  </a:cubicBezTo>
                  <a:cubicBezTo>
                    <a:pt x="6704" y="3291"/>
                    <a:pt x="6719" y="3283"/>
                    <a:pt x="6750" y="3283"/>
                  </a:cubicBezTo>
                  <a:cubicBezTo>
                    <a:pt x="6778" y="3283"/>
                    <a:pt x="6801" y="3274"/>
                    <a:pt x="6805" y="3260"/>
                  </a:cubicBezTo>
                  <a:cubicBezTo>
                    <a:pt x="6812" y="3248"/>
                    <a:pt x="6830" y="3237"/>
                    <a:pt x="6850" y="3237"/>
                  </a:cubicBezTo>
                  <a:cubicBezTo>
                    <a:pt x="6870" y="3237"/>
                    <a:pt x="6888" y="3227"/>
                    <a:pt x="6893" y="3215"/>
                  </a:cubicBezTo>
                  <a:cubicBezTo>
                    <a:pt x="6897" y="3202"/>
                    <a:pt x="6922" y="3189"/>
                    <a:pt x="6948" y="3183"/>
                  </a:cubicBezTo>
                  <a:cubicBezTo>
                    <a:pt x="6974" y="3177"/>
                    <a:pt x="6996" y="3168"/>
                    <a:pt x="6996" y="3160"/>
                  </a:cubicBezTo>
                  <a:cubicBezTo>
                    <a:pt x="6996" y="3154"/>
                    <a:pt x="7020" y="3143"/>
                    <a:pt x="7049" y="3139"/>
                  </a:cubicBezTo>
                  <a:cubicBezTo>
                    <a:pt x="7078" y="3133"/>
                    <a:pt x="7103" y="3122"/>
                    <a:pt x="7103" y="3114"/>
                  </a:cubicBezTo>
                  <a:cubicBezTo>
                    <a:pt x="7103" y="3105"/>
                    <a:pt x="7115" y="3099"/>
                    <a:pt x="7131" y="3099"/>
                  </a:cubicBezTo>
                  <a:cubicBezTo>
                    <a:pt x="7144" y="3097"/>
                    <a:pt x="7184" y="3085"/>
                    <a:pt x="7218" y="3068"/>
                  </a:cubicBezTo>
                  <a:cubicBezTo>
                    <a:pt x="7252" y="3051"/>
                    <a:pt x="7287" y="3039"/>
                    <a:pt x="7296" y="3037"/>
                  </a:cubicBezTo>
                  <a:cubicBezTo>
                    <a:pt x="7305" y="3037"/>
                    <a:pt x="7322" y="3026"/>
                    <a:pt x="7333" y="3014"/>
                  </a:cubicBezTo>
                  <a:cubicBezTo>
                    <a:pt x="7344" y="3001"/>
                    <a:pt x="7371" y="2991"/>
                    <a:pt x="7394" y="2991"/>
                  </a:cubicBezTo>
                  <a:cubicBezTo>
                    <a:pt x="7417" y="2991"/>
                    <a:pt x="7445" y="2980"/>
                    <a:pt x="7456" y="2968"/>
                  </a:cubicBezTo>
                  <a:cubicBezTo>
                    <a:pt x="7467" y="2955"/>
                    <a:pt x="7493" y="2945"/>
                    <a:pt x="7516" y="2945"/>
                  </a:cubicBezTo>
                  <a:cubicBezTo>
                    <a:pt x="7537" y="2945"/>
                    <a:pt x="7569" y="2935"/>
                    <a:pt x="7585" y="2922"/>
                  </a:cubicBezTo>
                  <a:cubicBezTo>
                    <a:pt x="7602" y="2910"/>
                    <a:pt x="7634" y="2899"/>
                    <a:pt x="7657" y="2899"/>
                  </a:cubicBezTo>
                  <a:cubicBezTo>
                    <a:pt x="7678" y="2899"/>
                    <a:pt x="7706" y="2888"/>
                    <a:pt x="7717" y="2876"/>
                  </a:cubicBezTo>
                  <a:cubicBezTo>
                    <a:pt x="7727" y="2863"/>
                    <a:pt x="7760" y="2853"/>
                    <a:pt x="7789" y="2853"/>
                  </a:cubicBezTo>
                  <a:cubicBezTo>
                    <a:pt x="7821" y="2853"/>
                    <a:pt x="7844" y="2844"/>
                    <a:pt x="7849" y="2830"/>
                  </a:cubicBezTo>
                  <a:cubicBezTo>
                    <a:pt x="7855" y="2815"/>
                    <a:pt x="7879" y="2807"/>
                    <a:pt x="7924" y="2807"/>
                  </a:cubicBezTo>
                  <a:cubicBezTo>
                    <a:pt x="7964" y="2807"/>
                    <a:pt x="7996" y="2798"/>
                    <a:pt x="8008" y="2784"/>
                  </a:cubicBezTo>
                  <a:cubicBezTo>
                    <a:pt x="8019" y="2772"/>
                    <a:pt x="8048" y="2761"/>
                    <a:pt x="8073" y="2761"/>
                  </a:cubicBezTo>
                  <a:cubicBezTo>
                    <a:pt x="8099" y="2761"/>
                    <a:pt x="8140" y="2752"/>
                    <a:pt x="8166" y="2740"/>
                  </a:cubicBezTo>
                  <a:cubicBezTo>
                    <a:pt x="8218" y="2717"/>
                    <a:pt x="8312" y="2692"/>
                    <a:pt x="8461" y="2666"/>
                  </a:cubicBezTo>
                  <a:cubicBezTo>
                    <a:pt x="8511" y="2657"/>
                    <a:pt x="8556" y="2645"/>
                    <a:pt x="8560" y="2639"/>
                  </a:cubicBezTo>
                  <a:cubicBezTo>
                    <a:pt x="8568" y="2628"/>
                    <a:pt x="8678" y="2608"/>
                    <a:pt x="8913" y="2571"/>
                  </a:cubicBezTo>
                  <a:cubicBezTo>
                    <a:pt x="8985" y="2560"/>
                    <a:pt x="9064" y="2543"/>
                    <a:pt x="9087" y="2533"/>
                  </a:cubicBezTo>
                  <a:cubicBezTo>
                    <a:pt x="9111" y="2524"/>
                    <a:pt x="9183" y="2516"/>
                    <a:pt x="9249" y="2516"/>
                  </a:cubicBezTo>
                  <a:cubicBezTo>
                    <a:pt x="9314" y="2516"/>
                    <a:pt x="9407" y="2505"/>
                    <a:pt x="9455" y="2493"/>
                  </a:cubicBezTo>
                  <a:cubicBezTo>
                    <a:pt x="9584" y="2459"/>
                    <a:pt x="10874" y="2459"/>
                    <a:pt x="10999" y="2493"/>
                  </a:cubicBezTo>
                  <a:cubicBezTo>
                    <a:pt x="11045" y="2505"/>
                    <a:pt x="11132" y="2516"/>
                    <a:pt x="11190" y="2516"/>
                  </a:cubicBezTo>
                  <a:cubicBezTo>
                    <a:pt x="11250" y="2516"/>
                    <a:pt x="11322" y="2524"/>
                    <a:pt x="11351" y="2533"/>
                  </a:cubicBezTo>
                  <a:cubicBezTo>
                    <a:pt x="11381" y="2542"/>
                    <a:pt x="11463" y="2559"/>
                    <a:pt x="11535" y="2570"/>
                  </a:cubicBezTo>
                  <a:cubicBezTo>
                    <a:pt x="11782" y="2609"/>
                    <a:pt x="11865" y="2625"/>
                    <a:pt x="11896" y="2639"/>
                  </a:cubicBezTo>
                  <a:cubicBezTo>
                    <a:pt x="11913" y="2646"/>
                    <a:pt x="11965" y="2659"/>
                    <a:pt x="12011" y="2668"/>
                  </a:cubicBezTo>
                  <a:cubicBezTo>
                    <a:pt x="12154" y="2695"/>
                    <a:pt x="12263" y="2723"/>
                    <a:pt x="12298" y="2743"/>
                  </a:cubicBezTo>
                  <a:cubicBezTo>
                    <a:pt x="12316" y="2752"/>
                    <a:pt x="12355" y="2761"/>
                    <a:pt x="12384" y="2761"/>
                  </a:cubicBezTo>
                  <a:cubicBezTo>
                    <a:pt x="12413" y="2761"/>
                    <a:pt x="12445" y="2771"/>
                    <a:pt x="12456" y="2784"/>
                  </a:cubicBezTo>
                  <a:cubicBezTo>
                    <a:pt x="12467" y="2796"/>
                    <a:pt x="12501" y="2807"/>
                    <a:pt x="12533" y="2807"/>
                  </a:cubicBezTo>
                  <a:cubicBezTo>
                    <a:pt x="12566" y="2807"/>
                    <a:pt x="12599" y="2817"/>
                    <a:pt x="12609" y="2830"/>
                  </a:cubicBezTo>
                  <a:cubicBezTo>
                    <a:pt x="12620" y="2842"/>
                    <a:pt x="12652" y="2853"/>
                    <a:pt x="12681" y="2853"/>
                  </a:cubicBezTo>
                  <a:cubicBezTo>
                    <a:pt x="12714" y="2853"/>
                    <a:pt x="12737" y="2863"/>
                    <a:pt x="12741" y="2876"/>
                  </a:cubicBezTo>
                  <a:cubicBezTo>
                    <a:pt x="12747" y="2890"/>
                    <a:pt x="12770" y="2899"/>
                    <a:pt x="12800" y="2899"/>
                  </a:cubicBezTo>
                  <a:cubicBezTo>
                    <a:pt x="12827" y="2899"/>
                    <a:pt x="12862" y="2910"/>
                    <a:pt x="12879" y="2922"/>
                  </a:cubicBezTo>
                  <a:cubicBezTo>
                    <a:pt x="12895" y="2935"/>
                    <a:pt x="12924" y="2945"/>
                    <a:pt x="12944" y="2945"/>
                  </a:cubicBezTo>
                  <a:cubicBezTo>
                    <a:pt x="12964" y="2945"/>
                    <a:pt x="12990" y="2956"/>
                    <a:pt x="13002" y="2968"/>
                  </a:cubicBezTo>
                  <a:cubicBezTo>
                    <a:pt x="13016" y="2981"/>
                    <a:pt x="13047" y="2991"/>
                    <a:pt x="13071" y="2991"/>
                  </a:cubicBezTo>
                  <a:cubicBezTo>
                    <a:pt x="13097" y="2991"/>
                    <a:pt x="13120" y="3001"/>
                    <a:pt x="13125" y="3014"/>
                  </a:cubicBezTo>
                  <a:cubicBezTo>
                    <a:pt x="13131" y="3027"/>
                    <a:pt x="13146" y="3037"/>
                    <a:pt x="13160" y="3037"/>
                  </a:cubicBezTo>
                  <a:cubicBezTo>
                    <a:pt x="13174" y="3039"/>
                    <a:pt x="13212" y="3051"/>
                    <a:pt x="13246" y="3068"/>
                  </a:cubicBezTo>
                  <a:cubicBezTo>
                    <a:pt x="13280" y="3085"/>
                    <a:pt x="13320" y="3097"/>
                    <a:pt x="13335" y="3099"/>
                  </a:cubicBezTo>
                  <a:cubicBezTo>
                    <a:pt x="13349" y="3099"/>
                    <a:pt x="13361" y="3105"/>
                    <a:pt x="13361" y="3114"/>
                  </a:cubicBezTo>
                  <a:cubicBezTo>
                    <a:pt x="13361" y="3122"/>
                    <a:pt x="13370" y="3130"/>
                    <a:pt x="13381" y="3130"/>
                  </a:cubicBezTo>
                  <a:cubicBezTo>
                    <a:pt x="13390" y="3131"/>
                    <a:pt x="13427" y="3143"/>
                    <a:pt x="13461" y="3160"/>
                  </a:cubicBezTo>
                  <a:cubicBezTo>
                    <a:pt x="13495" y="3177"/>
                    <a:pt x="13528" y="3189"/>
                    <a:pt x="13534" y="3191"/>
                  </a:cubicBezTo>
                  <a:cubicBezTo>
                    <a:pt x="13542" y="3191"/>
                    <a:pt x="13557" y="3202"/>
                    <a:pt x="13570" y="3214"/>
                  </a:cubicBezTo>
                  <a:cubicBezTo>
                    <a:pt x="13583" y="3226"/>
                    <a:pt x="13607" y="3237"/>
                    <a:pt x="13622" y="3237"/>
                  </a:cubicBezTo>
                  <a:cubicBezTo>
                    <a:pt x="13637" y="3237"/>
                    <a:pt x="13653" y="3248"/>
                    <a:pt x="13659" y="3260"/>
                  </a:cubicBezTo>
                  <a:cubicBezTo>
                    <a:pt x="13663" y="3272"/>
                    <a:pt x="13682" y="3283"/>
                    <a:pt x="13699" y="3283"/>
                  </a:cubicBezTo>
                  <a:cubicBezTo>
                    <a:pt x="13717" y="3283"/>
                    <a:pt x="13742" y="3294"/>
                    <a:pt x="13754" y="3306"/>
                  </a:cubicBezTo>
                  <a:cubicBezTo>
                    <a:pt x="13768" y="3318"/>
                    <a:pt x="13791" y="3329"/>
                    <a:pt x="13807" y="3329"/>
                  </a:cubicBezTo>
                  <a:cubicBezTo>
                    <a:pt x="13824" y="3329"/>
                    <a:pt x="13841" y="3340"/>
                    <a:pt x="13846" y="3352"/>
                  </a:cubicBezTo>
                  <a:cubicBezTo>
                    <a:pt x="13852" y="3364"/>
                    <a:pt x="13869" y="3375"/>
                    <a:pt x="13884" y="3375"/>
                  </a:cubicBezTo>
                  <a:cubicBezTo>
                    <a:pt x="13901" y="3375"/>
                    <a:pt x="13918" y="3386"/>
                    <a:pt x="13923" y="3398"/>
                  </a:cubicBezTo>
                  <a:cubicBezTo>
                    <a:pt x="13929" y="3410"/>
                    <a:pt x="13947" y="3421"/>
                    <a:pt x="13967" y="3421"/>
                  </a:cubicBezTo>
                  <a:cubicBezTo>
                    <a:pt x="13985" y="3421"/>
                    <a:pt x="14011" y="3432"/>
                    <a:pt x="14021" y="3444"/>
                  </a:cubicBezTo>
                  <a:cubicBezTo>
                    <a:pt x="14032" y="3456"/>
                    <a:pt x="14047" y="3467"/>
                    <a:pt x="14054" y="3467"/>
                  </a:cubicBezTo>
                  <a:cubicBezTo>
                    <a:pt x="14068" y="3467"/>
                    <a:pt x="14160" y="3527"/>
                    <a:pt x="14174" y="3547"/>
                  </a:cubicBezTo>
                  <a:cubicBezTo>
                    <a:pt x="14179" y="3551"/>
                    <a:pt x="14202" y="3562"/>
                    <a:pt x="14225" y="3567"/>
                  </a:cubicBezTo>
                  <a:cubicBezTo>
                    <a:pt x="14248" y="3573"/>
                    <a:pt x="14266" y="3582"/>
                    <a:pt x="14266" y="3588"/>
                  </a:cubicBezTo>
                  <a:cubicBezTo>
                    <a:pt x="14266" y="3593"/>
                    <a:pt x="14287" y="3606"/>
                    <a:pt x="14311" y="3617"/>
                  </a:cubicBezTo>
                  <a:cubicBezTo>
                    <a:pt x="14336" y="3627"/>
                    <a:pt x="14374" y="3654"/>
                    <a:pt x="14395" y="3674"/>
                  </a:cubicBezTo>
                  <a:cubicBezTo>
                    <a:pt x="14418" y="3696"/>
                    <a:pt x="14446" y="3712"/>
                    <a:pt x="14456" y="3712"/>
                  </a:cubicBezTo>
                  <a:cubicBezTo>
                    <a:pt x="14469" y="3712"/>
                    <a:pt x="14486" y="3722"/>
                    <a:pt x="14496" y="3735"/>
                  </a:cubicBezTo>
                  <a:cubicBezTo>
                    <a:pt x="14507" y="3747"/>
                    <a:pt x="14525" y="3759"/>
                    <a:pt x="14536" y="3759"/>
                  </a:cubicBezTo>
                  <a:cubicBezTo>
                    <a:pt x="14548" y="3759"/>
                    <a:pt x="14558" y="3769"/>
                    <a:pt x="14558" y="3782"/>
                  </a:cubicBezTo>
                  <a:cubicBezTo>
                    <a:pt x="14558" y="3794"/>
                    <a:pt x="14570" y="3805"/>
                    <a:pt x="14587" y="3805"/>
                  </a:cubicBezTo>
                  <a:cubicBezTo>
                    <a:pt x="14602" y="3805"/>
                    <a:pt x="14624" y="3815"/>
                    <a:pt x="14634" y="3828"/>
                  </a:cubicBezTo>
                  <a:cubicBezTo>
                    <a:pt x="14645" y="3840"/>
                    <a:pt x="14663" y="3851"/>
                    <a:pt x="14674" y="3851"/>
                  </a:cubicBezTo>
                  <a:cubicBezTo>
                    <a:pt x="14687" y="3851"/>
                    <a:pt x="14696" y="3859"/>
                    <a:pt x="14696" y="3870"/>
                  </a:cubicBezTo>
                  <a:cubicBezTo>
                    <a:pt x="14696" y="3880"/>
                    <a:pt x="14727" y="3903"/>
                    <a:pt x="14765" y="3920"/>
                  </a:cubicBezTo>
                  <a:cubicBezTo>
                    <a:pt x="14804" y="3936"/>
                    <a:pt x="14834" y="3958"/>
                    <a:pt x="14834" y="3969"/>
                  </a:cubicBezTo>
                  <a:cubicBezTo>
                    <a:pt x="14834" y="3978"/>
                    <a:pt x="14848" y="3991"/>
                    <a:pt x="14864" y="3996"/>
                  </a:cubicBezTo>
                  <a:cubicBezTo>
                    <a:pt x="14881" y="4000"/>
                    <a:pt x="14895" y="4013"/>
                    <a:pt x="14895" y="4021"/>
                  </a:cubicBezTo>
                  <a:cubicBezTo>
                    <a:pt x="14895" y="4029"/>
                    <a:pt x="14903" y="4035"/>
                    <a:pt x="14912" y="4035"/>
                  </a:cubicBezTo>
                  <a:cubicBezTo>
                    <a:pt x="14932" y="4035"/>
                    <a:pt x="15058" y="4134"/>
                    <a:pt x="15110" y="4191"/>
                  </a:cubicBezTo>
                  <a:cubicBezTo>
                    <a:pt x="15130" y="4216"/>
                    <a:pt x="15157" y="4234"/>
                    <a:pt x="15167" y="4234"/>
                  </a:cubicBezTo>
                  <a:cubicBezTo>
                    <a:pt x="15178" y="4234"/>
                    <a:pt x="15187" y="4240"/>
                    <a:pt x="15187" y="4248"/>
                  </a:cubicBezTo>
                  <a:cubicBezTo>
                    <a:pt x="15187" y="4256"/>
                    <a:pt x="15199" y="4266"/>
                    <a:pt x="15216" y="4272"/>
                  </a:cubicBezTo>
                  <a:cubicBezTo>
                    <a:pt x="15231" y="4277"/>
                    <a:pt x="15276" y="4312"/>
                    <a:pt x="15314" y="4349"/>
                  </a:cubicBezTo>
                  <a:cubicBezTo>
                    <a:pt x="15352" y="4387"/>
                    <a:pt x="15391" y="4418"/>
                    <a:pt x="15400" y="4418"/>
                  </a:cubicBezTo>
                  <a:cubicBezTo>
                    <a:pt x="15409" y="4418"/>
                    <a:pt x="15417" y="4424"/>
                    <a:pt x="15417" y="4434"/>
                  </a:cubicBezTo>
                  <a:cubicBezTo>
                    <a:pt x="15417" y="4441"/>
                    <a:pt x="15431" y="4463"/>
                    <a:pt x="15447" y="4480"/>
                  </a:cubicBezTo>
                  <a:cubicBezTo>
                    <a:pt x="15464" y="4496"/>
                    <a:pt x="15486" y="4510"/>
                    <a:pt x="15493" y="4510"/>
                  </a:cubicBezTo>
                  <a:cubicBezTo>
                    <a:pt x="15503" y="4510"/>
                    <a:pt x="15509" y="4520"/>
                    <a:pt x="15509" y="4533"/>
                  </a:cubicBezTo>
                  <a:cubicBezTo>
                    <a:pt x="15509" y="4545"/>
                    <a:pt x="15516" y="4556"/>
                    <a:pt x="15526" y="4556"/>
                  </a:cubicBezTo>
                  <a:cubicBezTo>
                    <a:pt x="15543" y="4556"/>
                    <a:pt x="15938" y="4949"/>
                    <a:pt x="15938" y="4964"/>
                  </a:cubicBezTo>
                  <a:cubicBezTo>
                    <a:pt x="15938" y="4967"/>
                    <a:pt x="15969" y="5001"/>
                    <a:pt x="16007" y="5036"/>
                  </a:cubicBezTo>
                  <a:cubicBezTo>
                    <a:pt x="16046" y="5073"/>
                    <a:pt x="16076" y="5112"/>
                    <a:pt x="16076" y="5121"/>
                  </a:cubicBezTo>
                  <a:cubicBezTo>
                    <a:pt x="16076" y="5132"/>
                    <a:pt x="16087" y="5139"/>
                    <a:pt x="16099" y="5139"/>
                  </a:cubicBezTo>
                  <a:cubicBezTo>
                    <a:pt x="16112" y="5139"/>
                    <a:pt x="16122" y="5150"/>
                    <a:pt x="16122" y="5162"/>
                  </a:cubicBezTo>
                  <a:cubicBezTo>
                    <a:pt x="16122" y="5174"/>
                    <a:pt x="16133" y="5185"/>
                    <a:pt x="16145" y="5185"/>
                  </a:cubicBezTo>
                  <a:cubicBezTo>
                    <a:pt x="16158" y="5185"/>
                    <a:pt x="16168" y="5193"/>
                    <a:pt x="16168" y="5202"/>
                  </a:cubicBezTo>
                  <a:cubicBezTo>
                    <a:pt x="16168" y="5219"/>
                    <a:pt x="16257" y="5336"/>
                    <a:pt x="16322" y="5402"/>
                  </a:cubicBezTo>
                  <a:cubicBezTo>
                    <a:pt x="16368" y="5449"/>
                    <a:pt x="16395" y="5491"/>
                    <a:pt x="16408" y="5526"/>
                  </a:cubicBezTo>
                  <a:cubicBezTo>
                    <a:pt x="16414" y="5541"/>
                    <a:pt x="16428" y="5553"/>
                    <a:pt x="16438" y="5553"/>
                  </a:cubicBezTo>
                  <a:cubicBezTo>
                    <a:pt x="16451" y="5553"/>
                    <a:pt x="16460" y="5567"/>
                    <a:pt x="16460" y="5584"/>
                  </a:cubicBezTo>
                  <a:cubicBezTo>
                    <a:pt x="16460" y="5601"/>
                    <a:pt x="16469" y="5615"/>
                    <a:pt x="16481" y="5615"/>
                  </a:cubicBezTo>
                  <a:cubicBezTo>
                    <a:pt x="16492" y="5615"/>
                    <a:pt x="16507" y="5627"/>
                    <a:pt x="16512" y="5641"/>
                  </a:cubicBezTo>
                  <a:cubicBezTo>
                    <a:pt x="16532" y="5695"/>
                    <a:pt x="16569" y="5753"/>
                    <a:pt x="16584" y="5753"/>
                  </a:cubicBezTo>
                  <a:cubicBezTo>
                    <a:pt x="16592" y="5753"/>
                    <a:pt x="16598" y="5764"/>
                    <a:pt x="16598" y="5776"/>
                  </a:cubicBezTo>
                  <a:cubicBezTo>
                    <a:pt x="16598" y="5788"/>
                    <a:pt x="16606" y="5799"/>
                    <a:pt x="16613" y="5799"/>
                  </a:cubicBezTo>
                  <a:cubicBezTo>
                    <a:pt x="16623" y="5799"/>
                    <a:pt x="16638" y="5817"/>
                    <a:pt x="16649" y="5840"/>
                  </a:cubicBezTo>
                  <a:cubicBezTo>
                    <a:pt x="16658" y="5865"/>
                    <a:pt x="16675" y="5889"/>
                    <a:pt x="16685" y="5896"/>
                  </a:cubicBezTo>
                  <a:cubicBezTo>
                    <a:pt x="16696" y="5902"/>
                    <a:pt x="16705" y="5919"/>
                    <a:pt x="16705" y="5929"/>
                  </a:cubicBezTo>
                  <a:cubicBezTo>
                    <a:pt x="16705" y="5942"/>
                    <a:pt x="16711" y="5952"/>
                    <a:pt x="16719" y="5952"/>
                  </a:cubicBezTo>
                  <a:cubicBezTo>
                    <a:pt x="16727" y="5952"/>
                    <a:pt x="16739" y="5968"/>
                    <a:pt x="16745" y="5986"/>
                  </a:cubicBezTo>
                  <a:cubicBezTo>
                    <a:pt x="16751" y="6006"/>
                    <a:pt x="16759" y="6024"/>
                    <a:pt x="16765" y="6029"/>
                  </a:cubicBezTo>
                  <a:cubicBezTo>
                    <a:pt x="16790" y="6049"/>
                    <a:pt x="16843" y="6138"/>
                    <a:pt x="16843" y="6159"/>
                  </a:cubicBezTo>
                  <a:cubicBezTo>
                    <a:pt x="16843" y="6172"/>
                    <a:pt x="16854" y="6182"/>
                    <a:pt x="16866" y="6182"/>
                  </a:cubicBezTo>
                  <a:cubicBezTo>
                    <a:pt x="16879" y="6182"/>
                    <a:pt x="16889" y="6195"/>
                    <a:pt x="16889" y="6212"/>
                  </a:cubicBezTo>
                  <a:cubicBezTo>
                    <a:pt x="16889" y="6227"/>
                    <a:pt x="16900" y="6248"/>
                    <a:pt x="16912" y="6259"/>
                  </a:cubicBezTo>
                  <a:cubicBezTo>
                    <a:pt x="16925" y="6270"/>
                    <a:pt x="16935" y="6285"/>
                    <a:pt x="16935" y="6293"/>
                  </a:cubicBezTo>
                  <a:cubicBezTo>
                    <a:pt x="16935" y="6301"/>
                    <a:pt x="16946" y="6317"/>
                    <a:pt x="16958" y="6330"/>
                  </a:cubicBezTo>
                  <a:cubicBezTo>
                    <a:pt x="16971" y="6343"/>
                    <a:pt x="16981" y="6367"/>
                    <a:pt x="16981" y="6382"/>
                  </a:cubicBezTo>
                  <a:cubicBezTo>
                    <a:pt x="16981" y="6397"/>
                    <a:pt x="16992" y="6413"/>
                    <a:pt x="17005" y="6419"/>
                  </a:cubicBezTo>
                  <a:cubicBezTo>
                    <a:pt x="17017" y="6423"/>
                    <a:pt x="17028" y="6442"/>
                    <a:pt x="17028" y="6459"/>
                  </a:cubicBezTo>
                  <a:cubicBezTo>
                    <a:pt x="17028" y="6475"/>
                    <a:pt x="17038" y="6494"/>
                    <a:pt x="17051" y="6498"/>
                  </a:cubicBezTo>
                  <a:cubicBezTo>
                    <a:pt x="17063" y="6505"/>
                    <a:pt x="17074" y="6520"/>
                    <a:pt x="17074" y="6535"/>
                  </a:cubicBezTo>
                  <a:cubicBezTo>
                    <a:pt x="17074" y="6549"/>
                    <a:pt x="17087" y="6574"/>
                    <a:pt x="17104" y="6589"/>
                  </a:cubicBezTo>
                  <a:cubicBezTo>
                    <a:pt x="17121" y="6604"/>
                    <a:pt x="17135" y="6626"/>
                    <a:pt x="17135" y="6638"/>
                  </a:cubicBezTo>
                  <a:cubicBezTo>
                    <a:pt x="17135" y="6649"/>
                    <a:pt x="17143" y="6658"/>
                    <a:pt x="17150" y="6658"/>
                  </a:cubicBezTo>
                  <a:cubicBezTo>
                    <a:pt x="17159" y="6658"/>
                    <a:pt x="17166" y="6667"/>
                    <a:pt x="17166" y="6678"/>
                  </a:cubicBezTo>
                  <a:cubicBezTo>
                    <a:pt x="17166" y="6701"/>
                    <a:pt x="17339" y="6883"/>
                    <a:pt x="17394" y="6919"/>
                  </a:cubicBezTo>
                  <a:cubicBezTo>
                    <a:pt x="17414" y="6931"/>
                    <a:pt x="17439" y="6948"/>
                    <a:pt x="17448" y="6957"/>
                  </a:cubicBezTo>
                  <a:cubicBezTo>
                    <a:pt x="17457" y="6965"/>
                    <a:pt x="17483" y="6982"/>
                    <a:pt x="17508" y="6994"/>
                  </a:cubicBezTo>
                  <a:cubicBezTo>
                    <a:pt x="17531" y="7006"/>
                    <a:pt x="17549" y="7022"/>
                    <a:pt x="17549" y="7029"/>
                  </a:cubicBezTo>
                  <a:cubicBezTo>
                    <a:pt x="17549" y="7035"/>
                    <a:pt x="17561" y="7042"/>
                    <a:pt x="17578" y="7042"/>
                  </a:cubicBezTo>
                  <a:cubicBezTo>
                    <a:pt x="17594" y="7042"/>
                    <a:pt x="17615" y="7052"/>
                    <a:pt x="17626" y="7065"/>
                  </a:cubicBezTo>
                  <a:cubicBezTo>
                    <a:pt x="17637" y="7077"/>
                    <a:pt x="17661" y="7088"/>
                    <a:pt x="17683" y="7088"/>
                  </a:cubicBezTo>
                  <a:cubicBezTo>
                    <a:pt x="17703" y="7088"/>
                    <a:pt x="17730" y="7098"/>
                    <a:pt x="17742" y="7111"/>
                  </a:cubicBezTo>
                  <a:cubicBezTo>
                    <a:pt x="17756" y="7123"/>
                    <a:pt x="17791" y="7134"/>
                    <a:pt x="17822" y="7134"/>
                  </a:cubicBezTo>
                  <a:cubicBezTo>
                    <a:pt x="17853" y="7135"/>
                    <a:pt x="17896" y="7144"/>
                    <a:pt x="17917" y="7157"/>
                  </a:cubicBezTo>
                  <a:cubicBezTo>
                    <a:pt x="17971" y="7187"/>
                    <a:pt x="18275" y="7187"/>
                    <a:pt x="18362" y="7157"/>
                  </a:cubicBezTo>
                  <a:cubicBezTo>
                    <a:pt x="18397" y="7144"/>
                    <a:pt x="18450" y="7134"/>
                    <a:pt x="18477" y="7134"/>
                  </a:cubicBezTo>
                  <a:cubicBezTo>
                    <a:pt x="18505" y="7134"/>
                    <a:pt x="18536" y="7123"/>
                    <a:pt x="18546" y="7111"/>
                  </a:cubicBezTo>
                  <a:cubicBezTo>
                    <a:pt x="18557" y="7098"/>
                    <a:pt x="18582" y="7088"/>
                    <a:pt x="18600" y="7088"/>
                  </a:cubicBezTo>
                  <a:cubicBezTo>
                    <a:pt x="18618" y="7088"/>
                    <a:pt x="18644" y="7077"/>
                    <a:pt x="18654" y="7065"/>
                  </a:cubicBezTo>
                  <a:cubicBezTo>
                    <a:pt x="18665" y="7052"/>
                    <a:pt x="18689" y="7042"/>
                    <a:pt x="18709" y="7042"/>
                  </a:cubicBezTo>
                  <a:cubicBezTo>
                    <a:pt x="18729" y="7042"/>
                    <a:pt x="18746" y="7034"/>
                    <a:pt x="18746" y="7026"/>
                  </a:cubicBezTo>
                  <a:cubicBezTo>
                    <a:pt x="18746" y="7017"/>
                    <a:pt x="18764" y="7002"/>
                    <a:pt x="18789" y="6992"/>
                  </a:cubicBezTo>
                  <a:cubicBezTo>
                    <a:pt x="18812" y="6982"/>
                    <a:pt x="18845" y="6957"/>
                    <a:pt x="18864" y="6939"/>
                  </a:cubicBezTo>
                  <a:cubicBezTo>
                    <a:pt x="18882" y="6919"/>
                    <a:pt x="18901" y="6903"/>
                    <a:pt x="18904" y="6903"/>
                  </a:cubicBezTo>
                  <a:cubicBezTo>
                    <a:pt x="18914" y="6903"/>
                    <a:pt x="19083" y="6738"/>
                    <a:pt x="19083" y="6727"/>
                  </a:cubicBezTo>
                  <a:cubicBezTo>
                    <a:pt x="19083" y="6722"/>
                    <a:pt x="19100" y="6702"/>
                    <a:pt x="19120" y="6684"/>
                  </a:cubicBezTo>
                  <a:cubicBezTo>
                    <a:pt x="19141" y="6664"/>
                    <a:pt x="19163" y="6630"/>
                    <a:pt x="19168" y="6607"/>
                  </a:cubicBezTo>
                  <a:cubicBezTo>
                    <a:pt x="19174" y="6584"/>
                    <a:pt x="19188" y="6566"/>
                    <a:pt x="19200" y="6566"/>
                  </a:cubicBezTo>
                  <a:cubicBezTo>
                    <a:pt x="19212" y="6566"/>
                    <a:pt x="19221" y="6551"/>
                    <a:pt x="19221" y="6529"/>
                  </a:cubicBezTo>
                  <a:cubicBezTo>
                    <a:pt x="19221" y="6509"/>
                    <a:pt x="19232" y="6485"/>
                    <a:pt x="19244" y="6474"/>
                  </a:cubicBezTo>
                  <a:cubicBezTo>
                    <a:pt x="19257" y="6463"/>
                    <a:pt x="19267" y="6440"/>
                    <a:pt x="19267" y="6422"/>
                  </a:cubicBezTo>
                  <a:cubicBezTo>
                    <a:pt x="19267" y="6405"/>
                    <a:pt x="19278" y="6376"/>
                    <a:pt x="19290" y="6360"/>
                  </a:cubicBezTo>
                  <a:cubicBezTo>
                    <a:pt x="19303" y="6343"/>
                    <a:pt x="19313" y="6307"/>
                    <a:pt x="19313" y="6279"/>
                  </a:cubicBezTo>
                  <a:cubicBezTo>
                    <a:pt x="19313" y="6250"/>
                    <a:pt x="19324" y="6202"/>
                    <a:pt x="19336" y="6172"/>
                  </a:cubicBezTo>
                  <a:cubicBezTo>
                    <a:pt x="19352" y="6135"/>
                    <a:pt x="19359" y="6066"/>
                    <a:pt x="19359" y="5960"/>
                  </a:cubicBezTo>
                  <a:cubicBezTo>
                    <a:pt x="19359" y="5854"/>
                    <a:pt x="19352" y="5785"/>
                    <a:pt x="19336" y="5748"/>
                  </a:cubicBezTo>
                  <a:cubicBezTo>
                    <a:pt x="19324" y="5718"/>
                    <a:pt x="19313" y="5673"/>
                    <a:pt x="19313" y="5649"/>
                  </a:cubicBezTo>
                  <a:cubicBezTo>
                    <a:pt x="19313" y="5626"/>
                    <a:pt x="19303" y="5592"/>
                    <a:pt x="19290" y="5575"/>
                  </a:cubicBezTo>
                  <a:cubicBezTo>
                    <a:pt x="19278" y="5560"/>
                    <a:pt x="19267" y="5527"/>
                    <a:pt x="19267" y="5506"/>
                  </a:cubicBezTo>
                  <a:cubicBezTo>
                    <a:pt x="19267" y="5483"/>
                    <a:pt x="19257" y="5457"/>
                    <a:pt x="19244" y="5446"/>
                  </a:cubicBezTo>
                  <a:cubicBezTo>
                    <a:pt x="19232" y="5435"/>
                    <a:pt x="19221" y="5417"/>
                    <a:pt x="19221" y="5406"/>
                  </a:cubicBezTo>
                  <a:cubicBezTo>
                    <a:pt x="19221" y="5394"/>
                    <a:pt x="19208" y="5371"/>
                    <a:pt x="19191" y="5354"/>
                  </a:cubicBezTo>
                  <a:cubicBezTo>
                    <a:pt x="19175" y="5337"/>
                    <a:pt x="19160" y="5312"/>
                    <a:pt x="19160" y="5300"/>
                  </a:cubicBezTo>
                  <a:cubicBezTo>
                    <a:pt x="19160" y="5287"/>
                    <a:pt x="19154" y="5277"/>
                    <a:pt x="19146" y="5277"/>
                  </a:cubicBezTo>
                  <a:cubicBezTo>
                    <a:pt x="19138" y="5277"/>
                    <a:pt x="19129" y="5255"/>
                    <a:pt x="19122" y="5231"/>
                  </a:cubicBezTo>
                  <a:cubicBezTo>
                    <a:pt x="19116" y="5206"/>
                    <a:pt x="19105" y="5185"/>
                    <a:pt x="19097" y="5185"/>
                  </a:cubicBezTo>
                  <a:cubicBezTo>
                    <a:pt x="19089" y="5185"/>
                    <a:pt x="19083" y="5175"/>
                    <a:pt x="19083" y="5165"/>
                  </a:cubicBezTo>
                  <a:cubicBezTo>
                    <a:pt x="19083" y="5154"/>
                    <a:pt x="19059" y="5110"/>
                    <a:pt x="19029" y="5064"/>
                  </a:cubicBezTo>
                  <a:cubicBezTo>
                    <a:pt x="19000" y="5020"/>
                    <a:pt x="18976" y="4977"/>
                    <a:pt x="18976" y="4969"/>
                  </a:cubicBezTo>
                  <a:cubicBezTo>
                    <a:pt x="18976" y="4961"/>
                    <a:pt x="18965" y="4951"/>
                    <a:pt x="18953" y="4946"/>
                  </a:cubicBezTo>
                  <a:cubicBezTo>
                    <a:pt x="18941" y="4940"/>
                    <a:pt x="18930" y="4924"/>
                    <a:pt x="18930" y="4909"/>
                  </a:cubicBezTo>
                  <a:cubicBezTo>
                    <a:pt x="18930" y="4894"/>
                    <a:pt x="18920" y="4874"/>
                    <a:pt x="18907" y="4863"/>
                  </a:cubicBezTo>
                  <a:cubicBezTo>
                    <a:pt x="18895" y="4852"/>
                    <a:pt x="18884" y="4835"/>
                    <a:pt x="18884" y="4825"/>
                  </a:cubicBezTo>
                  <a:cubicBezTo>
                    <a:pt x="18884" y="4814"/>
                    <a:pt x="18873" y="4802"/>
                    <a:pt x="18861" y="4796"/>
                  </a:cubicBezTo>
                  <a:cubicBezTo>
                    <a:pt x="18848" y="4791"/>
                    <a:pt x="18838" y="4773"/>
                    <a:pt x="18838" y="4756"/>
                  </a:cubicBezTo>
                  <a:cubicBezTo>
                    <a:pt x="18838" y="4739"/>
                    <a:pt x="18827" y="4720"/>
                    <a:pt x="18815" y="4716"/>
                  </a:cubicBezTo>
                  <a:cubicBezTo>
                    <a:pt x="18802" y="4710"/>
                    <a:pt x="18792" y="4697"/>
                    <a:pt x="18792" y="4687"/>
                  </a:cubicBezTo>
                  <a:cubicBezTo>
                    <a:pt x="18792" y="4676"/>
                    <a:pt x="18782" y="4658"/>
                    <a:pt x="18769" y="4648"/>
                  </a:cubicBezTo>
                  <a:cubicBezTo>
                    <a:pt x="18757" y="4637"/>
                    <a:pt x="18746" y="4621"/>
                    <a:pt x="18746" y="4608"/>
                  </a:cubicBezTo>
                  <a:cubicBezTo>
                    <a:pt x="18746" y="4598"/>
                    <a:pt x="18724" y="4565"/>
                    <a:pt x="18700" y="4538"/>
                  </a:cubicBezTo>
                  <a:cubicBezTo>
                    <a:pt x="18674" y="4510"/>
                    <a:pt x="18649" y="4475"/>
                    <a:pt x="18644" y="4458"/>
                  </a:cubicBezTo>
                  <a:cubicBezTo>
                    <a:pt x="18638" y="4443"/>
                    <a:pt x="18620" y="4414"/>
                    <a:pt x="18601" y="4397"/>
                  </a:cubicBezTo>
                  <a:cubicBezTo>
                    <a:pt x="18583" y="4378"/>
                    <a:pt x="18560" y="4346"/>
                    <a:pt x="18549" y="4322"/>
                  </a:cubicBezTo>
                  <a:cubicBezTo>
                    <a:pt x="18540" y="4299"/>
                    <a:pt x="18525" y="4280"/>
                    <a:pt x="18516" y="4280"/>
                  </a:cubicBezTo>
                  <a:cubicBezTo>
                    <a:pt x="18508" y="4280"/>
                    <a:pt x="18500" y="4271"/>
                    <a:pt x="18500" y="4259"/>
                  </a:cubicBezTo>
                  <a:cubicBezTo>
                    <a:pt x="18500" y="4246"/>
                    <a:pt x="18489" y="4234"/>
                    <a:pt x="18477" y="4228"/>
                  </a:cubicBezTo>
                  <a:cubicBezTo>
                    <a:pt x="18465" y="4223"/>
                    <a:pt x="18454" y="4213"/>
                    <a:pt x="18454" y="4203"/>
                  </a:cubicBezTo>
                  <a:cubicBezTo>
                    <a:pt x="18454" y="4182"/>
                    <a:pt x="18344" y="4035"/>
                    <a:pt x="18328" y="4035"/>
                  </a:cubicBezTo>
                  <a:cubicBezTo>
                    <a:pt x="18322" y="4035"/>
                    <a:pt x="18316" y="4024"/>
                    <a:pt x="18316" y="4012"/>
                  </a:cubicBezTo>
                  <a:cubicBezTo>
                    <a:pt x="18316" y="3999"/>
                    <a:pt x="18308" y="3989"/>
                    <a:pt x="18301" y="3989"/>
                  </a:cubicBezTo>
                  <a:cubicBezTo>
                    <a:pt x="18292" y="3989"/>
                    <a:pt x="18278" y="3971"/>
                    <a:pt x="18270" y="3950"/>
                  </a:cubicBezTo>
                  <a:cubicBezTo>
                    <a:pt x="18262" y="3928"/>
                    <a:pt x="18244" y="3907"/>
                    <a:pt x="18232" y="3903"/>
                  </a:cubicBezTo>
                  <a:cubicBezTo>
                    <a:pt x="18219" y="3897"/>
                    <a:pt x="18209" y="3886"/>
                    <a:pt x="18209" y="3878"/>
                  </a:cubicBezTo>
                  <a:cubicBezTo>
                    <a:pt x="18209" y="3869"/>
                    <a:pt x="18192" y="3846"/>
                    <a:pt x="18170" y="3826"/>
                  </a:cubicBezTo>
                  <a:cubicBezTo>
                    <a:pt x="18149" y="3806"/>
                    <a:pt x="18132" y="3786"/>
                    <a:pt x="18132" y="3782"/>
                  </a:cubicBezTo>
                  <a:cubicBezTo>
                    <a:pt x="18132" y="3777"/>
                    <a:pt x="18118" y="3759"/>
                    <a:pt x="18101" y="3739"/>
                  </a:cubicBezTo>
                  <a:cubicBezTo>
                    <a:pt x="18042" y="3673"/>
                    <a:pt x="18025" y="3651"/>
                    <a:pt x="18025" y="3643"/>
                  </a:cubicBezTo>
                  <a:cubicBezTo>
                    <a:pt x="18025" y="3640"/>
                    <a:pt x="17994" y="3605"/>
                    <a:pt x="17956" y="3568"/>
                  </a:cubicBezTo>
                  <a:cubicBezTo>
                    <a:pt x="17917" y="3530"/>
                    <a:pt x="17887" y="3492"/>
                    <a:pt x="17887" y="3482"/>
                  </a:cubicBezTo>
                  <a:cubicBezTo>
                    <a:pt x="17887" y="3475"/>
                    <a:pt x="17877" y="3467"/>
                    <a:pt x="17864" y="3467"/>
                  </a:cubicBezTo>
                  <a:cubicBezTo>
                    <a:pt x="17852" y="3467"/>
                    <a:pt x="17841" y="3460"/>
                    <a:pt x="17841" y="3453"/>
                  </a:cubicBezTo>
                  <a:cubicBezTo>
                    <a:pt x="17841" y="3445"/>
                    <a:pt x="17807" y="3403"/>
                    <a:pt x="17764" y="3358"/>
                  </a:cubicBezTo>
                  <a:cubicBezTo>
                    <a:pt x="17722" y="3314"/>
                    <a:pt x="17687" y="3268"/>
                    <a:pt x="17687" y="3257"/>
                  </a:cubicBezTo>
                  <a:cubicBezTo>
                    <a:pt x="17687" y="3246"/>
                    <a:pt x="17676" y="3237"/>
                    <a:pt x="17664" y="3237"/>
                  </a:cubicBezTo>
                  <a:cubicBezTo>
                    <a:pt x="17652" y="3237"/>
                    <a:pt x="17641" y="3229"/>
                    <a:pt x="17641" y="3222"/>
                  </a:cubicBezTo>
                  <a:cubicBezTo>
                    <a:pt x="17641" y="3212"/>
                    <a:pt x="17627" y="3192"/>
                    <a:pt x="17610" y="3176"/>
                  </a:cubicBezTo>
                  <a:cubicBezTo>
                    <a:pt x="17594" y="3159"/>
                    <a:pt x="17574" y="3145"/>
                    <a:pt x="17564" y="3145"/>
                  </a:cubicBezTo>
                  <a:cubicBezTo>
                    <a:pt x="17557" y="3145"/>
                    <a:pt x="17549" y="3134"/>
                    <a:pt x="17549" y="3122"/>
                  </a:cubicBezTo>
                  <a:cubicBezTo>
                    <a:pt x="17549" y="3110"/>
                    <a:pt x="17538" y="3099"/>
                    <a:pt x="17526" y="3099"/>
                  </a:cubicBezTo>
                  <a:cubicBezTo>
                    <a:pt x="17514" y="3099"/>
                    <a:pt x="17503" y="3088"/>
                    <a:pt x="17503" y="3076"/>
                  </a:cubicBezTo>
                  <a:cubicBezTo>
                    <a:pt x="17503" y="3064"/>
                    <a:pt x="17497" y="3053"/>
                    <a:pt x="17491" y="3053"/>
                  </a:cubicBezTo>
                  <a:cubicBezTo>
                    <a:pt x="17474" y="3053"/>
                    <a:pt x="17258" y="2836"/>
                    <a:pt x="17258" y="2820"/>
                  </a:cubicBezTo>
                  <a:cubicBezTo>
                    <a:pt x="17258" y="2813"/>
                    <a:pt x="17248" y="2807"/>
                    <a:pt x="17235" y="2807"/>
                  </a:cubicBezTo>
                  <a:cubicBezTo>
                    <a:pt x="17223" y="2807"/>
                    <a:pt x="17212" y="2796"/>
                    <a:pt x="17212" y="2784"/>
                  </a:cubicBezTo>
                  <a:cubicBezTo>
                    <a:pt x="17212" y="2771"/>
                    <a:pt x="17202" y="2761"/>
                    <a:pt x="17190" y="2761"/>
                  </a:cubicBezTo>
                  <a:cubicBezTo>
                    <a:pt x="17178" y="2761"/>
                    <a:pt x="17132" y="2726"/>
                    <a:pt x="17089" y="2685"/>
                  </a:cubicBezTo>
                  <a:cubicBezTo>
                    <a:pt x="17046" y="2642"/>
                    <a:pt x="17008" y="2608"/>
                    <a:pt x="17003" y="2608"/>
                  </a:cubicBezTo>
                  <a:cubicBezTo>
                    <a:pt x="16991" y="2608"/>
                    <a:pt x="16935" y="2547"/>
                    <a:pt x="16935" y="2531"/>
                  </a:cubicBezTo>
                  <a:cubicBezTo>
                    <a:pt x="16935" y="2522"/>
                    <a:pt x="16925" y="2516"/>
                    <a:pt x="16912" y="2516"/>
                  </a:cubicBezTo>
                  <a:cubicBezTo>
                    <a:pt x="16900" y="2516"/>
                    <a:pt x="16889" y="2510"/>
                    <a:pt x="16889" y="2504"/>
                  </a:cubicBezTo>
                  <a:cubicBezTo>
                    <a:pt x="16889" y="2496"/>
                    <a:pt x="16848" y="2461"/>
                    <a:pt x="16797" y="2424"/>
                  </a:cubicBezTo>
                  <a:cubicBezTo>
                    <a:pt x="16747" y="2387"/>
                    <a:pt x="16705" y="2352"/>
                    <a:pt x="16705" y="2344"/>
                  </a:cubicBezTo>
                  <a:cubicBezTo>
                    <a:pt x="16705" y="2338"/>
                    <a:pt x="16696" y="2332"/>
                    <a:pt x="16684" y="2332"/>
                  </a:cubicBezTo>
                  <a:cubicBezTo>
                    <a:pt x="16672" y="2332"/>
                    <a:pt x="16659" y="2321"/>
                    <a:pt x="16653" y="2309"/>
                  </a:cubicBezTo>
                  <a:cubicBezTo>
                    <a:pt x="16649" y="2296"/>
                    <a:pt x="16635" y="2286"/>
                    <a:pt x="16621" y="2286"/>
                  </a:cubicBezTo>
                  <a:cubicBezTo>
                    <a:pt x="16609" y="2286"/>
                    <a:pt x="16598" y="2275"/>
                    <a:pt x="16598" y="2263"/>
                  </a:cubicBezTo>
                  <a:cubicBezTo>
                    <a:pt x="16598" y="2250"/>
                    <a:pt x="16587" y="2240"/>
                    <a:pt x="16575" y="2240"/>
                  </a:cubicBezTo>
                  <a:cubicBezTo>
                    <a:pt x="16563" y="2240"/>
                    <a:pt x="16552" y="2234"/>
                    <a:pt x="16552" y="2224"/>
                  </a:cubicBezTo>
                  <a:cubicBezTo>
                    <a:pt x="16552" y="2217"/>
                    <a:pt x="16534" y="2200"/>
                    <a:pt x="16511" y="2188"/>
                  </a:cubicBezTo>
                  <a:cubicBezTo>
                    <a:pt x="16486" y="2175"/>
                    <a:pt x="16438" y="2137"/>
                    <a:pt x="16399" y="2103"/>
                  </a:cubicBezTo>
                  <a:cubicBezTo>
                    <a:pt x="16361" y="2069"/>
                    <a:pt x="16317" y="2040"/>
                    <a:pt x="16303" y="2040"/>
                  </a:cubicBezTo>
                  <a:cubicBezTo>
                    <a:pt x="16288" y="2040"/>
                    <a:pt x="16276" y="2029"/>
                    <a:pt x="16276" y="2017"/>
                  </a:cubicBezTo>
                  <a:cubicBezTo>
                    <a:pt x="16276" y="2004"/>
                    <a:pt x="16265" y="1994"/>
                    <a:pt x="16253" y="1994"/>
                  </a:cubicBezTo>
                  <a:cubicBezTo>
                    <a:pt x="16242" y="1994"/>
                    <a:pt x="16225" y="1985"/>
                    <a:pt x="16219" y="1974"/>
                  </a:cubicBezTo>
                  <a:cubicBezTo>
                    <a:pt x="16205" y="1953"/>
                    <a:pt x="16162" y="1925"/>
                    <a:pt x="16112" y="1902"/>
                  </a:cubicBezTo>
                  <a:cubicBezTo>
                    <a:pt x="16092" y="1895"/>
                    <a:pt x="16076" y="1881"/>
                    <a:pt x="16076" y="1872"/>
                  </a:cubicBezTo>
                  <a:cubicBezTo>
                    <a:pt x="16076" y="1864"/>
                    <a:pt x="16066" y="1856"/>
                    <a:pt x="16053" y="1856"/>
                  </a:cubicBezTo>
                  <a:cubicBezTo>
                    <a:pt x="16040" y="1856"/>
                    <a:pt x="16026" y="1845"/>
                    <a:pt x="16021" y="1833"/>
                  </a:cubicBezTo>
                  <a:cubicBezTo>
                    <a:pt x="16015" y="1821"/>
                    <a:pt x="16003" y="1810"/>
                    <a:pt x="15992" y="1810"/>
                  </a:cubicBezTo>
                  <a:cubicBezTo>
                    <a:pt x="15980" y="1810"/>
                    <a:pt x="15952" y="1790"/>
                    <a:pt x="15928" y="1766"/>
                  </a:cubicBezTo>
                  <a:cubicBezTo>
                    <a:pt x="15903" y="1743"/>
                    <a:pt x="15866" y="1716"/>
                    <a:pt x="15846" y="1710"/>
                  </a:cubicBezTo>
                  <a:cubicBezTo>
                    <a:pt x="15826" y="1703"/>
                    <a:pt x="15800" y="1691"/>
                    <a:pt x="15790" y="1681"/>
                  </a:cubicBezTo>
                  <a:cubicBezTo>
                    <a:pt x="15750" y="1646"/>
                    <a:pt x="15730" y="1634"/>
                    <a:pt x="15690" y="1615"/>
                  </a:cubicBezTo>
                  <a:cubicBezTo>
                    <a:pt x="15665" y="1605"/>
                    <a:pt x="15647" y="1589"/>
                    <a:pt x="15647" y="1580"/>
                  </a:cubicBezTo>
                  <a:cubicBezTo>
                    <a:pt x="15647" y="1572"/>
                    <a:pt x="15638" y="1565"/>
                    <a:pt x="15625" y="1565"/>
                  </a:cubicBezTo>
                  <a:cubicBezTo>
                    <a:pt x="15615" y="1565"/>
                    <a:pt x="15596" y="1554"/>
                    <a:pt x="15585" y="1542"/>
                  </a:cubicBezTo>
                  <a:cubicBezTo>
                    <a:pt x="15575" y="1529"/>
                    <a:pt x="15555" y="1519"/>
                    <a:pt x="15539" y="1519"/>
                  </a:cubicBezTo>
                  <a:cubicBezTo>
                    <a:pt x="15524" y="1519"/>
                    <a:pt x="15509" y="1508"/>
                    <a:pt x="15503" y="1496"/>
                  </a:cubicBezTo>
                  <a:cubicBezTo>
                    <a:pt x="15498" y="1483"/>
                    <a:pt x="15477" y="1473"/>
                    <a:pt x="15455" y="1473"/>
                  </a:cubicBezTo>
                  <a:cubicBezTo>
                    <a:pt x="15431" y="1473"/>
                    <a:pt x="15417" y="1463"/>
                    <a:pt x="15417" y="1450"/>
                  </a:cubicBezTo>
                  <a:cubicBezTo>
                    <a:pt x="15417" y="1437"/>
                    <a:pt x="15404" y="1427"/>
                    <a:pt x="15388" y="1427"/>
                  </a:cubicBezTo>
                  <a:cubicBezTo>
                    <a:pt x="15373" y="1427"/>
                    <a:pt x="15355" y="1416"/>
                    <a:pt x="15349" y="1404"/>
                  </a:cubicBezTo>
                  <a:cubicBezTo>
                    <a:pt x="15345" y="1391"/>
                    <a:pt x="15326" y="1381"/>
                    <a:pt x="15309" y="1381"/>
                  </a:cubicBezTo>
                  <a:cubicBezTo>
                    <a:pt x="15292" y="1381"/>
                    <a:pt x="15274" y="1370"/>
                    <a:pt x="15269" y="1358"/>
                  </a:cubicBezTo>
                  <a:cubicBezTo>
                    <a:pt x="15263" y="1345"/>
                    <a:pt x="15243" y="1335"/>
                    <a:pt x="15223" y="1335"/>
                  </a:cubicBezTo>
                  <a:cubicBezTo>
                    <a:pt x="15202" y="1335"/>
                    <a:pt x="15182" y="1325"/>
                    <a:pt x="15177" y="1313"/>
                  </a:cubicBezTo>
                  <a:cubicBezTo>
                    <a:pt x="15173" y="1301"/>
                    <a:pt x="15151" y="1287"/>
                    <a:pt x="15128" y="1281"/>
                  </a:cubicBezTo>
                  <a:cubicBezTo>
                    <a:pt x="15105" y="1275"/>
                    <a:pt x="15084" y="1265"/>
                    <a:pt x="15079" y="1259"/>
                  </a:cubicBezTo>
                  <a:cubicBezTo>
                    <a:pt x="15075" y="1252"/>
                    <a:pt x="15012" y="1220"/>
                    <a:pt x="14938" y="1183"/>
                  </a:cubicBezTo>
                  <a:cubicBezTo>
                    <a:pt x="14863" y="1147"/>
                    <a:pt x="14803" y="1111"/>
                    <a:pt x="14803" y="1103"/>
                  </a:cubicBezTo>
                  <a:cubicBezTo>
                    <a:pt x="14803" y="1095"/>
                    <a:pt x="14786" y="1089"/>
                    <a:pt x="14766" y="1089"/>
                  </a:cubicBezTo>
                  <a:cubicBezTo>
                    <a:pt x="14746" y="1089"/>
                    <a:pt x="14722" y="1078"/>
                    <a:pt x="14711" y="1066"/>
                  </a:cubicBezTo>
                  <a:cubicBezTo>
                    <a:pt x="14700" y="1054"/>
                    <a:pt x="14680" y="1043"/>
                    <a:pt x="14665" y="1043"/>
                  </a:cubicBezTo>
                  <a:cubicBezTo>
                    <a:pt x="14650" y="1043"/>
                    <a:pt x="14630" y="1032"/>
                    <a:pt x="14619" y="1020"/>
                  </a:cubicBezTo>
                  <a:cubicBezTo>
                    <a:pt x="14608" y="1008"/>
                    <a:pt x="14587" y="997"/>
                    <a:pt x="14571" y="997"/>
                  </a:cubicBezTo>
                  <a:cubicBezTo>
                    <a:pt x="14558" y="997"/>
                    <a:pt x="14535" y="986"/>
                    <a:pt x="14521" y="974"/>
                  </a:cubicBezTo>
                  <a:cubicBezTo>
                    <a:pt x="14509" y="962"/>
                    <a:pt x="14486" y="951"/>
                    <a:pt x="14469" y="951"/>
                  </a:cubicBezTo>
                  <a:cubicBezTo>
                    <a:pt x="14452" y="951"/>
                    <a:pt x="14431" y="940"/>
                    <a:pt x="14420" y="928"/>
                  </a:cubicBezTo>
                  <a:cubicBezTo>
                    <a:pt x="14410" y="916"/>
                    <a:pt x="14384" y="905"/>
                    <a:pt x="14363" y="905"/>
                  </a:cubicBezTo>
                  <a:cubicBezTo>
                    <a:pt x="14343" y="905"/>
                    <a:pt x="14323" y="894"/>
                    <a:pt x="14318" y="882"/>
                  </a:cubicBezTo>
                  <a:cubicBezTo>
                    <a:pt x="14312" y="870"/>
                    <a:pt x="14291" y="859"/>
                    <a:pt x="14266" y="859"/>
                  </a:cubicBezTo>
                  <a:cubicBezTo>
                    <a:pt x="14243" y="859"/>
                    <a:pt x="14216" y="848"/>
                    <a:pt x="14205" y="836"/>
                  </a:cubicBezTo>
                  <a:cubicBezTo>
                    <a:pt x="14194" y="824"/>
                    <a:pt x="14170" y="813"/>
                    <a:pt x="14150" y="813"/>
                  </a:cubicBezTo>
                  <a:cubicBezTo>
                    <a:pt x="14131" y="813"/>
                    <a:pt x="14105" y="802"/>
                    <a:pt x="14091" y="790"/>
                  </a:cubicBezTo>
                  <a:cubicBezTo>
                    <a:pt x="14079" y="778"/>
                    <a:pt x="14047" y="762"/>
                    <a:pt x="14021" y="758"/>
                  </a:cubicBezTo>
                  <a:cubicBezTo>
                    <a:pt x="13995" y="752"/>
                    <a:pt x="13970" y="741"/>
                    <a:pt x="13965" y="735"/>
                  </a:cubicBezTo>
                  <a:cubicBezTo>
                    <a:pt x="13961" y="727"/>
                    <a:pt x="13946" y="721"/>
                    <a:pt x="13932" y="721"/>
                  </a:cubicBezTo>
                  <a:cubicBezTo>
                    <a:pt x="13918" y="719"/>
                    <a:pt x="13878" y="707"/>
                    <a:pt x="13844" y="690"/>
                  </a:cubicBezTo>
                  <a:cubicBezTo>
                    <a:pt x="13811" y="673"/>
                    <a:pt x="13772" y="661"/>
                    <a:pt x="13758" y="660"/>
                  </a:cubicBezTo>
                  <a:cubicBezTo>
                    <a:pt x="13745" y="660"/>
                    <a:pt x="13725" y="649"/>
                    <a:pt x="13714" y="637"/>
                  </a:cubicBezTo>
                  <a:cubicBezTo>
                    <a:pt x="13703" y="624"/>
                    <a:pt x="13677" y="614"/>
                    <a:pt x="13654" y="614"/>
                  </a:cubicBezTo>
                  <a:cubicBezTo>
                    <a:pt x="13633" y="614"/>
                    <a:pt x="13600" y="603"/>
                    <a:pt x="13585" y="591"/>
                  </a:cubicBezTo>
                  <a:cubicBezTo>
                    <a:pt x="13568" y="578"/>
                    <a:pt x="13537" y="568"/>
                    <a:pt x="13516" y="568"/>
                  </a:cubicBezTo>
                  <a:cubicBezTo>
                    <a:pt x="13495" y="568"/>
                    <a:pt x="13462" y="557"/>
                    <a:pt x="13447" y="545"/>
                  </a:cubicBezTo>
                  <a:cubicBezTo>
                    <a:pt x="13430" y="532"/>
                    <a:pt x="13395" y="522"/>
                    <a:pt x="13370" y="522"/>
                  </a:cubicBezTo>
                  <a:cubicBezTo>
                    <a:pt x="13344" y="522"/>
                    <a:pt x="13309" y="511"/>
                    <a:pt x="13294" y="499"/>
                  </a:cubicBezTo>
                  <a:cubicBezTo>
                    <a:pt x="13277" y="486"/>
                    <a:pt x="13247" y="475"/>
                    <a:pt x="13225" y="475"/>
                  </a:cubicBezTo>
                  <a:cubicBezTo>
                    <a:pt x="13204" y="475"/>
                    <a:pt x="13171" y="465"/>
                    <a:pt x="13155" y="452"/>
                  </a:cubicBezTo>
                  <a:cubicBezTo>
                    <a:pt x="13139" y="440"/>
                    <a:pt x="13103" y="429"/>
                    <a:pt x="13077" y="429"/>
                  </a:cubicBezTo>
                  <a:cubicBezTo>
                    <a:pt x="13051" y="429"/>
                    <a:pt x="13016" y="419"/>
                    <a:pt x="12999" y="406"/>
                  </a:cubicBezTo>
                  <a:cubicBezTo>
                    <a:pt x="12984" y="394"/>
                    <a:pt x="12942" y="383"/>
                    <a:pt x="12907" y="383"/>
                  </a:cubicBezTo>
                  <a:cubicBezTo>
                    <a:pt x="12873" y="383"/>
                    <a:pt x="12832" y="373"/>
                    <a:pt x="12815" y="360"/>
                  </a:cubicBezTo>
                  <a:cubicBezTo>
                    <a:pt x="12800" y="348"/>
                    <a:pt x="12760" y="337"/>
                    <a:pt x="12727" y="337"/>
                  </a:cubicBezTo>
                  <a:cubicBezTo>
                    <a:pt x="12695" y="337"/>
                    <a:pt x="12654" y="328"/>
                    <a:pt x="12635" y="316"/>
                  </a:cubicBezTo>
                  <a:cubicBezTo>
                    <a:pt x="12617" y="304"/>
                    <a:pt x="12563" y="290"/>
                    <a:pt x="12517" y="284"/>
                  </a:cubicBezTo>
                  <a:cubicBezTo>
                    <a:pt x="12471" y="278"/>
                    <a:pt x="12424" y="267"/>
                    <a:pt x="12410" y="259"/>
                  </a:cubicBezTo>
                  <a:cubicBezTo>
                    <a:pt x="12388" y="247"/>
                    <a:pt x="12326" y="235"/>
                    <a:pt x="12065" y="193"/>
                  </a:cubicBezTo>
                  <a:cubicBezTo>
                    <a:pt x="11997" y="182"/>
                    <a:pt x="11927" y="166"/>
                    <a:pt x="11908" y="156"/>
                  </a:cubicBezTo>
                  <a:cubicBezTo>
                    <a:pt x="11890" y="146"/>
                    <a:pt x="11830" y="138"/>
                    <a:pt x="11776" y="138"/>
                  </a:cubicBezTo>
                  <a:cubicBezTo>
                    <a:pt x="11721" y="138"/>
                    <a:pt x="11647" y="127"/>
                    <a:pt x="11612" y="115"/>
                  </a:cubicBezTo>
                  <a:cubicBezTo>
                    <a:pt x="11574" y="101"/>
                    <a:pt x="11493" y="92"/>
                    <a:pt x="11414" y="92"/>
                  </a:cubicBezTo>
                  <a:cubicBezTo>
                    <a:pt x="11331" y="92"/>
                    <a:pt x="11273" y="85"/>
                    <a:pt x="11262" y="74"/>
                  </a:cubicBezTo>
                  <a:cubicBezTo>
                    <a:pt x="11250" y="61"/>
                    <a:pt x="11138" y="54"/>
                    <a:pt x="10920" y="47"/>
                  </a:cubicBezTo>
                  <a:cubicBezTo>
                    <a:pt x="10679" y="40"/>
                    <a:pt x="10595" y="34"/>
                    <a:pt x="10588" y="18"/>
                  </a:cubicBezTo>
                  <a:cubicBezTo>
                    <a:pt x="10584" y="5"/>
                    <a:pt x="10498" y="0"/>
                    <a:pt x="10225" y="0"/>
                  </a:cubicBezTo>
                  <a:cubicBezTo>
                    <a:pt x="9952" y="0"/>
                    <a:pt x="9866" y="5"/>
                    <a:pt x="9861" y="1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Arial"/>
                <a:ea typeface="Arial"/>
                <a:cs typeface="Arial"/>
                <a:sym typeface="Arial"/>
              </a:endParaRPr>
            </a:p>
          </p:txBody>
        </p:sp>
        <p:sp>
          <p:nvSpPr>
            <p:cNvPr id="305" name="Google Shape;305;p62"/>
            <p:cNvSpPr/>
            <p:nvPr/>
          </p:nvSpPr>
          <p:spPr>
            <a:xfrm>
              <a:off x="5996652" y="1759554"/>
              <a:ext cx="124608" cy="122895"/>
            </a:xfrm>
            <a:custGeom>
              <a:rect b="b" l="l" r="r" t="t"/>
              <a:pathLst>
                <a:path extrusionOk="0" h="2439" w="2473">
                  <a:moveTo>
                    <a:pt x="1053" y="9"/>
                  </a:moveTo>
                  <a:cubicBezTo>
                    <a:pt x="977" y="16"/>
                    <a:pt x="909" y="28"/>
                    <a:pt x="900" y="38"/>
                  </a:cubicBezTo>
                  <a:cubicBezTo>
                    <a:pt x="892" y="45"/>
                    <a:pt x="871" y="53"/>
                    <a:pt x="854" y="53"/>
                  </a:cubicBezTo>
                  <a:cubicBezTo>
                    <a:pt x="836" y="55"/>
                    <a:pt x="793" y="67"/>
                    <a:pt x="760" y="84"/>
                  </a:cubicBezTo>
                  <a:cubicBezTo>
                    <a:pt x="726" y="101"/>
                    <a:pt x="693" y="113"/>
                    <a:pt x="687" y="114"/>
                  </a:cubicBezTo>
                  <a:cubicBezTo>
                    <a:pt x="679" y="114"/>
                    <a:pt x="664" y="125"/>
                    <a:pt x="651" y="137"/>
                  </a:cubicBezTo>
                  <a:cubicBezTo>
                    <a:pt x="638" y="150"/>
                    <a:pt x="615" y="160"/>
                    <a:pt x="598" y="160"/>
                  </a:cubicBezTo>
                  <a:cubicBezTo>
                    <a:pt x="582" y="160"/>
                    <a:pt x="569" y="170"/>
                    <a:pt x="569" y="183"/>
                  </a:cubicBezTo>
                  <a:cubicBezTo>
                    <a:pt x="569" y="195"/>
                    <a:pt x="555" y="206"/>
                    <a:pt x="538" y="206"/>
                  </a:cubicBezTo>
                  <a:cubicBezTo>
                    <a:pt x="521" y="206"/>
                    <a:pt x="507" y="211"/>
                    <a:pt x="507" y="217"/>
                  </a:cubicBezTo>
                  <a:cubicBezTo>
                    <a:pt x="507" y="225"/>
                    <a:pt x="480" y="246"/>
                    <a:pt x="446" y="268"/>
                  </a:cubicBezTo>
                  <a:cubicBezTo>
                    <a:pt x="412" y="288"/>
                    <a:pt x="385" y="314"/>
                    <a:pt x="385" y="325"/>
                  </a:cubicBezTo>
                  <a:cubicBezTo>
                    <a:pt x="385" y="335"/>
                    <a:pt x="374" y="345"/>
                    <a:pt x="362" y="345"/>
                  </a:cubicBezTo>
                  <a:cubicBezTo>
                    <a:pt x="349" y="345"/>
                    <a:pt x="338" y="355"/>
                    <a:pt x="338" y="368"/>
                  </a:cubicBezTo>
                  <a:cubicBezTo>
                    <a:pt x="338" y="380"/>
                    <a:pt x="327" y="391"/>
                    <a:pt x="315" y="391"/>
                  </a:cubicBezTo>
                  <a:cubicBezTo>
                    <a:pt x="302" y="391"/>
                    <a:pt x="292" y="401"/>
                    <a:pt x="292" y="414"/>
                  </a:cubicBezTo>
                  <a:cubicBezTo>
                    <a:pt x="292" y="426"/>
                    <a:pt x="279" y="443"/>
                    <a:pt x="262" y="452"/>
                  </a:cubicBezTo>
                  <a:cubicBezTo>
                    <a:pt x="245" y="461"/>
                    <a:pt x="231" y="478"/>
                    <a:pt x="231" y="492"/>
                  </a:cubicBezTo>
                  <a:cubicBezTo>
                    <a:pt x="231" y="504"/>
                    <a:pt x="220" y="518"/>
                    <a:pt x="208" y="522"/>
                  </a:cubicBezTo>
                  <a:cubicBezTo>
                    <a:pt x="196" y="529"/>
                    <a:pt x="185" y="543"/>
                    <a:pt x="185" y="559"/>
                  </a:cubicBezTo>
                  <a:cubicBezTo>
                    <a:pt x="185" y="574"/>
                    <a:pt x="174" y="590"/>
                    <a:pt x="162" y="596"/>
                  </a:cubicBezTo>
                  <a:cubicBezTo>
                    <a:pt x="150" y="601"/>
                    <a:pt x="139" y="618"/>
                    <a:pt x="139" y="633"/>
                  </a:cubicBezTo>
                  <a:cubicBezTo>
                    <a:pt x="139" y="650"/>
                    <a:pt x="128" y="671"/>
                    <a:pt x="116" y="682"/>
                  </a:cubicBezTo>
                  <a:cubicBezTo>
                    <a:pt x="104" y="693"/>
                    <a:pt x="93" y="716"/>
                    <a:pt x="93" y="734"/>
                  </a:cubicBezTo>
                  <a:cubicBezTo>
                    <a:pt x="93" y="751"/>
                    <a:pt x="82" y="780"/>
                    <a:pt x="70" y="796"/>
                  </a:cubicBezTo>
                  <a:cubicBezTo>
                    <a:pt x="58" y="812"/>
                    <a:pt x="47" y="848"/>
                    <a:pt x="47" y="874"/>
                  </a:cubicBezTo>
                  <a:cubicBezTo>
                    <a:pt x="47" y="900"/>
                    <a:pt x="36" y="935"/>
                    <a:pt x="24" y="952"/>
                  </a:cubicBezTo>
                  <a:cubicBezTo>
                    <a:pt x="-8" y="995"/>
                    <a:pt x="-8" y="1458"/>
                    <a:pt x="24" y="1501"/>
                  </a:cubicBezTo>
                  <a:cubicBezTo>
                    <a:pt x="36" y="1518"/>
                    <a:pt x="47" y="1553"/>
                    <a:pt x="47" y="1581"/>
                  </a:cubicBezTo>
                  <a:cubicBezTo>
                    <a:pt x="47" y="1609"/>
                    <a:pt x="53" y="1636"/>
                    <a:pt x="62" y="1641"/>
                  </a:cubicBezTo>
                  <a:cubicBezTo>
                    <a:pt x="70" y="1645"/>
                    <a:pt x="84" y="1678"/>
                    <a:pt x="93" y="1710"/>
                  </a:cubicBezTo>
                  <a:cubicBezTo>
                    <a:pt x="102" y="1744"/>
                    <a:pt x="116" y="1771"/>
                    <a:pt x="124" y="1771"/>
                  </a:cubicBezTo>
                  <a:cubicBezTo>
                    <a:pt x="133" y="1771"/>
                    <a:pt x="139" y="1785"/>
                    <a:pt x="139" y="1800"/>
                  </a:cubicBezTo>
                  <a:cubicBezTo>
                    <a:pt x="139" y="1817"/>
                    <a:pt x="148" y="1840"/>
                    <a:pt x="159" y="1851"/>
                  </a:cubicBezTo>
                  <a:cubicBezTo>
                    <a:pt x="170" y="1862"/>
                    <a:pt x="184" y="1883"/>
                    <a:pt x="190" y="1897"/>
                  </a:cubicBezTo>
                  <a:cubicBezTo>
                    <a:pt x="194" y="1912"/>
                    <a:pt x="207" y="1925"/>
                    <a:pt x="216" y="1925"/>
                  </a:cubicBezTo>
                  <a:cubicBezTo>
                    <a:pt x="223" y="1925"/>
                    <a:pt x="231" y="1934"/>
                    <a:pt x="231" y="1943"/>
                  </a:cubicBezTo>
                  <a:cubicBezTo>
                    <a:pt x="231" y="1954"/>
                    <a:pt x="256" y="1988"/>
                    <a:pt x="285" y="2021"/>
                  </a:cubicBezTo>
                  <a:cubicBezTo>
                    <a:pt x="314" y="2053"/>
                    <a:pt x="338" y="2086"/>
                    <a:pt x="338" y="2095"/>
                  </a:cubicBezTo>
                  <a:cubicBezTo>
                    <a:pt x="338" y="2103"/>
                    <a:pt x="345" y="2109"/>
                    <a:pt x="352" y="2109"/>
                  </a:cubicBezTo>
                  <a:cubicBezTo>
                    <a:pt x="362" y="2109"/>
                    <a:pt x="391" y="2129"/>
                    <a:pt x="418" y="2155"/>
                  </a:cubicBezTo>
                  <a:cubicBezTo>
                    <a:pt x="446" y="2179"/>
                    <a:pt x="477" y="2201"/>
                    <a:pt x="489" y="2201"/>
                  </a:cubicBezTo>
                  <a:cubicBezTo>
                    <a:pt x="500" y="2201"/>
                    <a:pt x="512" y="2212"/>
                    <a:pt x="516" y="2224"/>
                  </a:cubicBezTo>
                  <a:cubicBezTo>
                    <a:pt x="523" y="2236"/>
                    <a:pt x="536" y="2247"/>
                    <a:pt x="547" y="2247"/>
                  </a:cubicBezTo>
                  <a:cubicBezTo>
                    <a:pt x="559" y="2247"/>
                    <a:pt x="573" y="2258"/>
                    <a:pt x="578" y="2270"/>
                  </a:cubicBezTo>
                  <a:cubicBezTo>
                    <a:pt x="584" y="2282"/>
                    <a:pt x="604" y="2293"/>
                    <a:pt x="624" y="2293"/>
                  </a:cubicBezTo>
                  <a:cubicBezTo>
                    <a:pt x="645" y="2293"/>
                    <a:pt x="661" y="2302"/>
                    <a:pt x="661" y="2316"/>
                  </a:cubicBezTo>
                  <a:cubicBezTo>
                    <a:pt x="661" y="2328"/>
                    <a:pt x="682" y="2342"/>
                    <a:pt x="714" y="2348"/>
                  </a:cubicBezTo>
                  <a:cubicBezTo>
                    <a:pt x="743" y="2353"/>
                    <a:pt x="771" y="2363"/>
                    <a:pt x="776" y="2370"/>
                  </a:cubicBezTo>
                  <a:cubicBezTo>
                    <a:pt x="780" y="2377"/>
                    <a:pt x="813" y="2386"/>
                    <a:pt x="849" y="2393"/>
                  </a:cubicBezTo>
                  <a:cubicBezTo>
                    <a:pt x="885" y="2399"/>
                    <a:pt x="923" y="2411"/>
                    <a:pt x="935" y="2422"/>
                  </a:cubicBezTo>
                  <a:cubicBezTo>
                    <a:pt x="966" y="2445"/>
                    <a:pt x="1457" y="2445"/>
                    <a:pt x="1506" y="2420"/>
                  </a:cubicBezTo>
                  <a:cubicBezTo>
                    <a:pt x="1526" y="2411"/>
                    <a:pt x="1569" y="2399"/>
                    <a:pt x="1601" y="2393"/>
                  </a:cubicBezTo>
                  <a:cubicBezTo>
                    <a:pt x="1632" y="2388"/>
                    <a:pt x="1658" y="2377"/>
                    <a:pt x="1658" y="2371"/>
                  </a:cubicBezTo>
                  <a:cubicBezTo>
                    <a:pt x="1658" y="2363"/>
                    <a:pt x="1682" y="2353"/>
                    <a:pt x="1711" y="2348"/>
                  </a:cubicBezTo>
                  <a:cubicBezTo>
                    <a:pt x="1741" y="2342"/>
                    <a:pt x="1765" y="2331"/>
                    <a:pt x="1765" y="2325"/>
                  </a:cubicBezTo>
                  <a:cubicBezTo>
                    <a:pt x="1765" y="2317"/>
                    <a:pt x="1787" y="2304"/>
                    <a:pt x="1811" y="2294"/>
                  </a:cubicBezTo>
                  <a:cubicBezTo>
                    <a:pt x="1837" y="2287"/>
                    <a:pt x="1857" y="2271"/>
                    <a:pt x="1857" y="2264"/>
                  </a:cubicBezTo>
                  <a:cubicBezTo>
                    <a:pt x="1857" y="2254"/>
                    <a:pt x="1870" y="2247"/>
                    <a:pt x="1886" y="2247"/>
                  </a:cubicBezTo>
                  <a:cubicBezTo>
                    <a:pt x="1902" y="2247"/>
                    <a:pt x="1923" y="2236"/>
                    <a:pt x="1934" y="2224"/>
                  </a:cubicBezTo>
                  <a:cubicBezTo>
                    <a:pt x="1945" y="2212"/>
                    <a:pt x="1963" y="2201"/>
                    <a:pt x="1974" y="2201"/>
                  </a:cubicBezTo>
                  <a:cubicBezTo>
                    <a:pt x="1986" y="2201"/>
                    <a:pt x="1995" y="2190"/>
                    <a:pt x="1995" y="2178"/>
                  </a:cubicBezTo>
                  <a:cubicBezTo>
                    <a:pt x="1995" y="2166"/>
                    <a:pt x="2005" y="2155"/>
                    <a:pt x="2018" y="2155"/>
                  </a:cubicBezTo>
                  <a:cubicBezTo>
                    <a:pt x="2030" y="2155"/>
                    <a:pt x="2041" y="2144"/>
                    <a:pt x="2041" y="2132"/>
                  </a:cubicBezTo>
                  <a:cubicBezTo>
                    <a:pt x="2041" y="2119"/>
                    <a:pt x="2051" y="2109"/>
                    <a:pt x="2064" y="2109"/>
                  </a:cubicBezTo>
                  <a:cubicBezTo>
                    <a:pt x="2076" y="2109"/>
                    <a:pt x="2087" y="2098"/>
                    <a:pt x="2087" y="2086"/>
                  </a:cubicBezTo>
                  <a:cubicBezTo>
                    <a:pt x="2087" y="2073"/>
                    <a:pt x="2097" y="2063"/>
                    <a:pt x="2110" y="2063"/>
                  </a:cubicBezTo>
                  <a:cubicBezTo>
                    <a:pt x="2122" y="2063"/>
                    <a:pt x="2133" y="2055"/>
                    <a:pt x="2133" y="2047"/>
                  </a:cubicBezTo>
                  <a:cubicBezTo>
                    <a:pt x="2133" y="2038"/>
                    <a:pt x="2155" y="2011"/>
                    <a:pt x="2179" y="1986"/>
                  </a:cubicBezTo>
                  <a:cubicBezTo>
                    <a:pt x="2205" y="1961"/>
                    <a:pt x="2225" y="1933"/>
                    <a:pt x="2225" y="1926"/>
                  </a:cubicBezTo>
                  <a:cubicBezTo>
                    <a:pt x="2225" y="1918"/>
                    <a:pt x="2235" y="1902"/>
                    <a:pt x="2245" y="1891"/>
                  </a:cubicBezTo>
                  <a:cubicBezTo>
                    <a:pt x="2275" y="1860"/>
                    <a:pt x="2333" y="1757"/>
                    <a:pt x="2333" y="1734"/>
                  </a:cubicBezTo>
                  <a:cubicBezTo>
                    <a:pt x="2333" y="1722"/>
                    <a:pt x="2344" y="1705"/>
                    <a:pt x="2356" y="1695"/>
                  </a:cubicBezTo>
                  <a:cubicBezTo>
                    <a:pt x="2368" y="1684"/>
                    <a:pt x="2379" y="1658"/>
                    <a:pt x="2379" y="1635"/>
                  </a:cubicBezTo>
                  <a:cubicBezTo>
                    <a:pt x="2379" y="1613"/>
                    <a:pt x="2390" y="1581"/>
                    <a:pt x="2402" y="1566"/>
                  </a:cubicBezTo>
                  <a:cubicBezTo>
                    <a:pt x="2417" y="1546"/>
                    <a:pt x="2425" y="1500"/>
                    <a:pt x="2425" y="1438"/>
                  </a:cubicBezTo>
                  <a:cubicBezTo>
                    <a:pt x="2425" y="1366"/>
                    <a:pt x="2431" y="1339"/>
                    <a:pt x="2448" y="1332"/>
                  </a:cubicBezTo>
                  <a:cubicBezTo>
                    <a:pt x="2480" y="1320"/>
                    <a:pt x="2482" y="1135"/>
                    <a:pt x="2449" y="1122"/>
                  </a:cubicBezTo>
                  <a:cubicBezTo>
                    <a:pt x="2434" y="1116"/>
                    <a:pt x="2426" y="1078"/>
                    <a:pt x="2422" y="995"/>
                  </a:cubicBezTo>
                  <a:cubicBezTo>
                    <a:pt x="2419" y="920"/>
                    <a:pt x="2410" y="874"/>
                    <a:pt x="2397" y="869"/>
                  </a:cubicBezTo>
                  <a:cubicBezTo>
                    <a:pt x="2386" y="866"/>
                    <a:pt x="2379" y="845"/>
                    <a:pt x="2379" y="822"/>
                  </a:cubicBezTo>
                  <a:cubicBezTo>
                    <a:pt x="2379" y="799"/>
                    <a:pt x="2368" y="766"/>
                    <a:pt x="2356" y="750"/>
                  </a:cubicBezTo>
                  <a:cubicBezTo>
                    <a:pt x="2344" y="734"/>
                    <a:pt x="2333" y="708"/>
                    <a:pt x="2333" y="694"/>
                  </a:cubicBezTo>
                  <a:cubicBezTo>
                    <a:pt x="2333" y="680"/>
                    <a:pt x="2324" y="658"/>
                    <a:pt x="2313" y="648"/>
                  </a:cubicBezTo>
                  <a:cubicBezTo>
                    <a:pt x="2302" y="637"/>
                    <a:pt x="2270" y="592"/>
                    <a:pt x="2242" y="545"/>
                  </a:cubicBezTo>
                  <a:cubicBezTo>
                    <a:pt x="2192" y="463"/>
                    <a:pt x="1994" y="252"/>
                    <a:pt x="1965" y="252"/>
                  </a:cubicBezTo>
                  <a:cubicBezTo>
                    <a:pt x="1957" y="252"/>
                    <a:pt x="1949" y="241"/>
                    <a:pt x="1949" y="229"/>
                  </a:cubicBezTo>
                  <a:cubicBezTo>
                    <a:pt x="1949" y="216"/>
                    <a:pt x="1937" y="206"/>
                    <a:pt x="1920" y="206"/>
                  </a:cubicBezTo>
                  <a:cubicBezTo>
                    <a:pt x="1905" y="206"/>
                    <a:pt x="1883" y="195"/>
                    <a:pt x="1873" y="183"/>
                  </a:cubicBezTo>
                  <a:cubicBezTo>
                    <a:pt x="1862" y="170"/>
                    <a:pt x="1843" y="160"/>
                    <a:pt x="1831" y="160"/>
                  </a:cubicBezTo>
                  <a:cubicBezTo>
                    <a:pt x="1820" y="160"/>
                    <a:pt x="1807" y="149"/>
                    <a:pt x="1802" y="137"/>
                  </a:cubicBezTo>
                  <a:cubicBezTo>
                    <a:pt x="1797" y="124"/>
                    <a:pt x="1770" y="111"/>
                    <a:pt x="1741" y="105"/>
                  </a:cubicBezTo>
                  <a:cubicBezTo>
                    <a:pt x="1711" y="101"/>
                    <a:pt x="1685" y="90"/>
                    <a:pt x="1681" y="84"/>
                  </a:cubicBezTo>
                  <a:cubicBezTo>
                    <a:pt x="1676" y="76"/>
                    <a:pt x="1646" y="67"/>
                    <a:pt x="1612" y="61"/>
                  </a:cubicBezTo>
                  <a:cubicBezTo>
                    <a:pt x="1578" y="55"/>
                    <a:pt x="1547" y="44"/>
                    <a:pt x="1543" y="38"/>
                  </a:cubicBezTo>
                  <a:cubicBezTo>
                    <a:pt x="1535" y="24"/>
                    <a:pt x="1455" y="13"/>
                    <a:pt x="1282" y="2"/>
                  </a:cubicBezTo>
                  <a:cubicBezTo>
                    <a:pt x="1231" y="-2"/>
                    <a:pt x="1129" y="1"/>
                    <a:pt x="1053" y="9"/>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Arial"/>
                <a:ea typeface="Arial"/>
                <a:cs typeface="Arial"/>
                <a:sym typeface="Arial"/>
              </a:endParaRPr>
            </a:p>
          </p:txBody>
        </p:sp>
        <p:sp>
          <p:nvSpPr>
            <p:cNvPr id="306" name="Google Shape;306;p62"/>
            <p:cNvSpPr/>
            <p:nvPr/>
          </p:nvSpPr>
          <p:spPr>
            <a:xfrm>
              <a:off x="5259271" y="1902161"/>
              <a:ext cx="466727" cy="255931"/>
            </a:xfrm>
            <a:custGeom>
              <a:rect b="b" l="l" r="r" t="t"/>
              <a:pathLst>
                <a:path extrusionOk="0" h="5078" w="9260">
                  <a:moveTo>
                    <a:pt x="1081" y="6"/>
                  </a:moveTo>
                  <a:cubicBezTo>
                    <a:pt x="1078" y="11"/>
                    <a:pt x="1025" y="21"/>
                    <a:pt x="963" y="30"/>
                  </a:cubicBezTo>
                  <a:cubicBezTo>
                    <a:pt x="902" y="41"/>
                    <a:pt x="833" y="58"/>
                    <a:pt x="810" y="70"/>
                  </a:cubicBezTo>
                  <a:cubicBezTo>
                    <a:pt x="787" y="83"/>
                    <a:pt x="761" y="92"/>
                    <a:pt x="752" y="92"/>
                  </a:cubicBezTo>
                  <a:cubicBezTo>
                    <a:pt x="718" y="92"/>
                    <a:pt x="560" y="181"/>
                    <a:pt x="541" y="210"/>
                  </a:cubicBezTo>
                  <a:cubicBezTo>
                    <a:pt x="535" y="221"/>
                    <a:pt x="522" y="230"/>
                    <a:pt x="512" y="230"/>
                  </a:cubicBezTo>
                  <a:cubicBezTo>
                    <a:pt x="489" y="230"/>
                    <a:pt x="316" y="370"/>
                    <a:pt x="316" y="389"/>
                  </a:cubicBezTo>
                  <a:cubicBezTo>
                    <a:pt x="316" y="393"/>
                    <a:pt x="291" y="422"/>
                    <a:pt x="263" y="454"/>
                  </a:cubicBezTo>
                  <a:cubicBezTo>
                    <a:pt x="234" y="486"/>
                    <a:pt x="210" y="521"/>
                    <a:pt x="210" y="531"/>
                  </a:cubicBezTo>
                  <a:cubicBezTo>
                    <a:pt x="210" y="541"/>
                    <a:pt x="200" y="557"/>
                    <a:pt x="190" y="563"/>
                  </a:cubicBezTo>
                  <a:cubicBezTo>
                    <a:pt x="170" y="577"/>
                    <a:pt x="102" y="707"/>
                    <a:pt x="102" y="735"/>
                  </a:cubicBezTo>
                  <a:cubicBezTo>
                    <a:pt x="102" y="744"/>
                    <a:pt x="96" y="752"/>
                    <a:pt x="87" y="752"/>
                  </a:cubicBezTo>
                  <a:cubicBezTo>
                    <a:pt x="79" y="752"/>
                    <a:pt x="72" y="771"/>
                    <a:pt x="72" y="794"/>
                  </a:cubicBezTo>
                  <a:cubicBezTo>
                    <a:pt x="72" y="817"/>
                    <a:pt x="62" y="847"/>
                    <a:pt x="53" y="856"/>
                  </a:cubicBezTo>
                  <a:cubicBezTo>
                    <a:pt x="22" y="887"/>
                    <a:pt x="-17" y="1310"/>
                    <a:pt x="9" y="1325"/>
                  </a:cubicBezTo>
                  <a:cubicBezTo>
                    <a:pt x="18" y="1331"/>
                    <a:pt x="26" y="1380"/>
                    <a:pt x="26" y="1440"/>
                  </a:cubicBezTo>
                  <a:cubicBezTo>
                    <a:pt x="26" y="1516"/>
                    <a:pt x="32" y="1551"/>
                    <a:pt x="49" y="1565"/>
                  </a:cubicBezTo>
                  <a:cubicBezTo>
                    <a:pt x="61" y="1575"/>
                    <a:pt x="72" y="1608"/>
                    <a:pt x="72" y="1637"/>
                  </a:cubicBezTo>
                  <a:cubicBezTo>
                    <a:pt x="72" y="1669"/>
                    <a:pt x="81" y="1692"/>
                    <a:pt x="95" y="1697"/>
                  </a:cubicBezTo>
                  <a:cubicBezTo>
                    <a:pt x="107" y="1703"/>
                    <a:pt x="118" y="1718"/>
                    <a:pt x="118" y="1733"/>
                  </a:cubicBezTo>
                  <a:cubicBezTo>
                    <a:pt x="118" y="1749"/>
                    <a:pt x="128" y="1772"/>
                    <a:pt x="141" y="1786"/>
                  </a:cubicBezTo>
                  <a:cubicBezTo>
                    <a:pt x="153" y="1798"/>
                    <a:pt x="164" y="1818"/>
                    <a:pt x="164" y="1830"/>
                  </a:cubicBezTo>
                  <a:cubicBezTo>
                    <a:pt x="164" y="1842"/>
                    <a:pt x="174" y="1861"/>
                    <a:pt x="187" y="1871"/>
                  </a:cubicBezTo>
                  <a:cubicBezTo>
                    <a:pt x="199" y="1882"/>
                    <a:pt x="210" y="1901"/>
                    <a:pt x="210" y="1913"/>
                  </a:cubicBezTo>
                  <a:cubicBezTo>
                    <a:pt x="210" y="1924"/>
                    <a:pt x="220" y="1937"/>
                    <a:pt x="233" y="1942"/>
                  </a:cubicBezTo>
                  <a:cubicBezTo>
                    <a:pt x="245" y="1948"/>
                    <a:pt x="256" y="1957"/>
                    <a:pt x="256" y="1963"/>
                  </a:cubicBezTo>
                  <a:cubicBezTo>
                    <a:pt x="256" y="1977"/>
                    <a:pt x="410" y="2132"/>
                    <a:pt x="615" y="2324"/>
                  </a:cubicBezTo>
                  <a:cubicBezTo>
                    <a:pt x="696" y="2399"/>
                    <a:pt x="787" y="2485"/>
                    <a:pt x="815" y="2511"/>
                  </a:cubicBezTo>
                  <a:cubicBezTo>
                    <a:pt x="842" y="2539"/>
                    <a:pt x="873" y="2562"/>
                    <a:pt x="882" y="2562"/>
                  </a:cubicBezTo>
                  <a:cubicBezTo>
                    <a:pt x="893" y="2562"/>
                    <a:pt x="904" y="2573"/>
                    <a:pt x="908" y="2585"/>
                  </a:cubicBezTo>
                  <a:cubicBezTo>
                    <a:pt x="914" y="2597"/>
                    <a:pt x="927" y="2608"/>
                    <a:pt x="937" y="2608"/>
                  </a:cubicBezTo>
                  <a:cubicBezTo>
                    <a:pt x="948" y="2608"/>
                    <a:pt x="960" y="2619"/>
                    <a:pt x="966" y="2631"/>
                  </a:cubicBezTo>
                  <a:cubicBezTo>
                    <a:pt x="971" y="2643"/>
                    <a:pt x="985" y="2654"/>
                    <a:pt x="999" y="2654"/>
                  </a:cubicBezTo>
                  <a:cubicBezTo>
                    <a:pt x="1011" y="2654"/>
                    <a:pt x="1022" y="2665"/>
                    <a:pt x="1022" y="2677"/>
                  </a:cubicBezTo>
                  <a:cubicBezTo>
                    <a:pt x="1022" y="2689"/>
                    <a:pt x="1033" y="2700"/>
                    <a:pt x="1045" y="2700"/>
                  </a:cubicBezTo>
                  <a:cubicBezTo>
                    <a:pt x="1058" y="2700"/>
                    <a:pt x="1068" y="2711"/>
                    <a:pt x="1068" y="2723"/>
                  </a:cubicBezTo>
                  <a:cubicBezTo>
                    <a:pt x="1068" y="2735"/>
                    <a:pt x="1079" y="2746"/>
                    <a:pt x="1091" y="2746"/>
                  </a:cubicBezTo>
                  <a:cubicBezTo>
                    <a:pt x="1104" y="2746"/>
                    <a:pt x="1114" y="2754"/>
                    <a:pt x="1114" y="2761"/>
                  </a:cubicBezTo>
                  <a:cubicBezTo>
                    <a:pt x="1114" y="2770"/>
                    <a:pt x="1131" y="2784"/>
                    <a:pt x="1152" y="2792"/>
                  </a:cubicBezTo>
                  <a:cubicBezTo>
                    <a:pt x="1174" y="2800"/>
                    <a:pt x="1195" y="2818"/>
                    <a:pt x="1200" y="2830"/>
                  </a:cubicBezTo>
                  <a:cubicBezTo>
                    <a:pt x="1206" y="2843"/>
                    <a:pt x="1215" y="2853"/>
                    <a:pt x="1223" y="2853"/>
                  </a:cubicBezTo>
                  <a:cubicBezTo>
                    <a:pt x="1232" y="2853"/>
                    <a:pt x="1246" y="2861"/>
                    <a:pt x="1256" y="2869"/>
                  </a:cubicBezTo>
                  <a:cubicBezTo>
                    <a:pt x="1267" y="2878"/>
                    <a:pt x="1296" y="2902"/>
                    <a:pt x="1321" y="2924"/>
                  </a:cubicBezTo>
                  <a:cubicBezTo>
                    <a:pt x="1347" y="2945"/>
                    <a:pt x="1385" y="2973"/>
                    <a:pt x="1410" y="2985"/>
                  </a:cubicBezTo>
                  <a:cubicBezTo>
                    <a:pt x="1433" y="2997"/>
                    <a:pt x="1451" y="3014"/>
                    <a:pt x="1451" y="3022"/>
                  </a:cubicBezTo>
                  <a:cubicBezTo>
                    <a:pt x="1451" y="3031"/>
                    <a:pt x="1462" y="3037"/>
                    <a:pt x="1474" y="3037"/>
                  </a:cubicBezTo>
                  <a:cubicBezTo>
                    <a:pt x="1486" y="3037"/>
                    <a:pt x="1497" y="3048"/>
                    <a:pt x="1497" y="3060"/>
                  </a:cubicBezTo>
                  <a:cubicBezTo>
                    <a:pt x="1497" y="3073"/>
                    <a:pt x="1511" y="3083"/>
                    <a:pt x="1528" y="3083"/>
                  </a:cubicBezTo>
                  <a:cubicBezTo>
                    <a:pt x="1545" y="3083"/>
                    <a:pt x="1559" y="3090"/>
                    <a:pt x="1559" y="3099"/>
                  </a:cubicBezTo>
                  <a:cubicBezTo>
                    <a:pt x="1559" y="3106"/>
                    <a:pt x="1575" y="3117"/>
                    <a:pt x="1597" y="3123"/>
                  </a:cubicBezTo>
                  <a:cubicBezTo>
                    <a:pt x="1618" y="3128"/>
                    <a:pt x="1635" y="3142"/>
                    <a:pt x="1635" y="3154"/>
                  </a:cubicBezTo>
                  <a:cubicBezTo>
                    <a:pt x="1635" y="3166"/>
                    <a:pt x="1646" y="3175"/>
                    <a:pt x="1658" y="3175"/>
                  </a:cubicBezTo>
                  <a:cubicBezTo>
                    <a:pt x="1672" y="3175"/>
                    <a:pt x="1686" y="3186"/>
                    <a:pt x="1691" y="3198"/>
                  </a:cubicBezTo>
                  <a:cubicBezTo>
                    <a:pt x="1697" y="3211"/>
                    <a:pt x="1714" y="3221"/>
                    <a:pt x="1729" y="3221"/>
                  </a:cubicBezTo>
                  <a:cubicBezTo>
                    <a:pt x="1746" y="3221"/>
                    <a:pt x="1763" y="3232"/>
                    <a:pt x="1767" y="3244"/>
                  </a:cubicBezTo>
                  <a:cubicBezTo>
                    <a:pt x="1773" y="3257"/>
                    <a:pt x="1783" y="3267"/>
                    <a:pt x="1790" y="3267"/>
                  </a:cubicBezTo>
                  <a:cubicBezTo>
                    <a:pt x="1806" y="3267"/>
                    <a:pt x="1961" y="3372"/>
                    <a:pt x="1973" y="3392"/>
                  </a:cubicBezTo>
                  <a:cubicBezTo>
                    <a:pt x="1977" y="3398"/>
                    <a:pt x="2000" y="3409"/>
                    <a:pt x="2023" y="3413"/>
                  </a:cubicBezTo>
                  <a:cubicBezTo>
                    <a:pt x="2046" y="3419"/>
                    <a:pt x="2065" y="3431"/>
                    <a:pt x="2065" y="3438"/>
                  </a:cubicBezTo>
                  <a:cubicBezTo>
                    <a:pt x="2065" y="3446"/>
                    <a:pt x="2074" y="3452"/>
                    <a:pt x="2085" y="3452"/>
                  </a:cubicBezTo>
                  <a:cubicBezTo>
                    <a:pt x="2097" y="3452"/>
                    <a:pt x="2119" y="3465"/>
                    <a:pt x="2134" y="3482"/>
                  </a:cubicBezTo>
                  <a:cubicBezTo>
                    <a:pt x="2149" y="3499"/>
                    <a:pt x="2171" y="3513"/>
                    <a:pt x="2183" y="3513"/>
                  </a:cubicBezTo>
                  <a:cubicBezTo>
                    <a:pt x="2194" y="3513"/>
                    <a:pt x="2208" y="3524"/>
                    <a:pt x="2212" y="3536"/>
                  </a:cubicBezTo>
                  <a:cubicBezTo>
                    <a:pt x="2218" y="3548"/>
                    <a:pt x="2238" y="3559"/>
                    <a:pt x="2258" y="3559"/>
                  </a:cubicBezTo>
                  <a:cubicBezTo>
                    <a:pt x="2278" y="3559"/>
                    <a:pt x="2295" y="3567"/>
                    <a:pt x="2295" y="3574"/>
                  </a:cubicBezTo>
                  <a:cubicBezTo>
                    <a:pt x="2295" y="3583"/>
                    <a:pt x="2307" y="3596"/>
                    <a:pt x="2323" y="3600"/>
                  </a:cubicBezTo>
                  <a:cubicBezTo>
                    <a:pt x="2336" y="3607"/>
                    <a:pt x="2359" y="3620"/>
                    <a:pt x="2369" y="3631"/>
                  </a:cubicBezTo>
                  <a:cubicBezTo>
                    <a:pt x="2380" y="3642"/>
                    <a:pt x="2402" y="3651"/>
                    <a:pt x="2419" y="3651"/>
                  </a:cubicBezTo>
                  <a:cubicBezTo>
                    <a:pt x="2435" y="3651"/>
                    <a:pt x="2448" y="3662"/>
                    <a:pt x="2448" y="3674"/>
                  </a:cubicBezTo>
                  <a:cubicBezTo>
                    <a:pt x="2448" y="3688"/>
                    <a:pt x="2462" y="3697"/>
                    <a:pt x="2487" y="3697"/>
                  </a:cubicBezTo>
                  <a:cubicBezTo>
                    <a:pt x="2508" y="3697"/>
                    <a:pt x="2530" y="3708"/>
                    <a:pt x="2534" y="3720"/>
                  </a:cubicBezTo>
                  <a:cubicBezTo>
                    <a:pt x="2540" y="3732"/>
                    <a:pt x="2554" y="3743"/>
                    <a:pt x="2568" y="3743"/>
                  </a:cubicBezTo>
                  <a:cubicBezTo>
                    <a:pt x="2580" y="3743"/>
                    <a:pt x="2604" y="3754"/>
                    <a:pt x="2617" y="3766"/>
                  </a:cubicBezTo>
                  <a:cubicBezTo>
                    <a:pt x="2646" y="3791"/>
                    <a:pt x="3120" y="4035"/>
                    <a:pt x="3142" y="4035"/>
                  </a:cubicBezTo>
                  <a:cubicBezTo>
                    <a:pt x="3149" y="4035"/>
                    <a:pt x="3166" y="4045"/>
                    <a:pt x="3179" y="4058"/>
                  </a:cubicBezTo>
                  <a:cubicBezTo>
                    <a:pt x="3192" y="4070"/>
                    <a:pt x="3218" y="4081"/>
                    <a:pt x="3237" y="4081"/>
                  </a:cubicBezTo>
                  <a:cubicBezTo>
                    <a:pt x="3257" y="4081"/>
                    <a:pt x="3281" y="4092"/>
                    <a:pt x="3292" y="4104"/>
                  </a:cubicBezTo>
                  <a:cubicBezTo>
                    <a:pt x="3303" y="4117"/>
                    <a:pt x="3324" y="4127"/>
                    <a:pt x="3340" y="4127"/>
                  </a:cubicBezTo>
                  <a:cubicBezTo>
                    <a:pt x="3353" y="4127"/>
                    <a:pt x="3376" y="4137"/>
                    <a:pt x="3390" y="4150"/>
                  </a:cubicBezTo>
                  <a:cubicBezTo>
                    <a:pt x="3403" y="4162"/>
                    <a:pt x="3430" y="4173"/>
                    <a:pt x="3452" y="4173"/>
                  </a:cubicBezTo>
                  <a:cubicBezTo>
                    <a:pt x="3476" y="4173"/>
                    <a:pt x="3492" y="4182"/>
                    <a:pt x="3492" y="4196"/>
                  </a:cubicBezTo>
                  <a:cubicBezTo>
                    <a:pt x="3492" y="4211"/>
                    <a:pt x="3507" y="4219"/>
                    <a:pt x="3536" y="4219"/>
                  </a:cubicBezTo>
                  <a:cubicBezTo>
                    <a:pt x="3561" y="4219"/>
                    <a:pt x="3588" y="4230"/>
                    <a:pt x="3599" y="4242"/>
                  </a:cubicBezTo>
                  <a:cubicBezTo>
                    <a:pt x="3610" y="4255"/>
                    <a:pt x="3634" y="4265"/>
                    <a:pt x="3654" y="4265"/>
                  </a:cubicBezTo>
                  <a:cubicBezTo>
                    <a:pt x="3673" y="4265"/>
                    <a:pt x="3699" y="4274"/>
                    <a:pt x="3709" y="4286"/>
                  </a:cubicBezTo>
                  <a:cubicBezTo>
                    <a:pt x="3722" y="4297"/>
                    <a:pt x="3754" y="4312"/>
                    <a:pt x="3780" y="4318"/>
                  </a:cubicBezTo>
                  <a:cubicBezTo>
                    <a:pt x="3808" y="4323"/>
                    <a:pt x="3829" y="4334"/>
                    <a:pt x="3829" y="4341"/>
                  </a:cubicBezTo>
                  <a:cubicBezTo>
                    <a:pt x="3829" y="4347"/>
                    <a:pt x="3860" y="4358"/>
                    <a:pt x="3898" y="4363"/>
                  </a:cubicBezTo>
                  <a:cubicBezTo>
                    <a:pt x="3936" y="4369"/>
                    <a:pt x="3967" y="4380"/>
                    <a:pt x="3967" y="4386"/>
                  </a:cubicBezTo>
                  <a:cubicBezTo>
                    <a:pt x="3967" y="4394"/>
                    <a:pt x="3998" y="4407"/>
                    <a:pt x="4035" y="4417"/>
                  </a:cubicBezTo>
                  <a:cubicBezTo>
                    <a:pt x="4073" y="4426"/>
                    <a:pt x="4108" y="4440"/>
                    <a:pt x="4113" y="4449"/>
                  </a:cubicBezTo>
                  <a:cubicBezTo>
                    <a:pt x="4117" y="4456"/>
                    <a:pt x="4142" y="4464"/>
                    <a:pt x="4165" y="4464"/>
                  </a:cubicBezTo>
                  <a:cubicBezTo>
                    <a:pt x="4188" y="4464"/>
                    <a:pt x="4220" y="4475"/>
                    <a:pt x="4237" y="4487"/>
                  </a:cubicBezTo>
                  <a:cubicBezTo>
                    <a:pt x="4252" y="4499"/>
                    <a:pt x="4285" y="4510"/>
                    <a:pt x="4309" y="4510"/>
                  </a:cubicBezTo>
                  <a:cubicBezTo>
                    <a:pt x="4332" y="4510"/>
                    <a:pt x="4351" y="4516"/>
                    <a:pt x="4351" y="4524"/>
                  </a:cubicBezTo>
                  <a:cubicBezTo>
                    <a:pt x="4351" y="4532"/>
                    <a:pt x="4366" y="4544"/>
                    <a:pt x="4386" y="4548"/>
                  </a:cubicBezTo>
                  <a:cubicBezTo>
                    <a:pt x="4420" y="4558"/>
                    <a:pt x="4492" y="4588"/>
                    <a:pt x="4570" y="4627"/>
                  </a:cubicBezTo>
                  <a:cubicBezTo>
                    <a:pt x="4595" y="4639"/>
                    <a:pt x="4641" y="4648"/>
                    <a:pt x="4673" y="4648"/>
                  </a:cubicBezTo>
                  <a:cubicBezTo>
                    <a:pt x="4705" y="4648"/>
                    <a:pt x="4739" y="4657"/>
                    <a:pt x="4749" y="4671"/>
                  </a:cubicBezTo>
                  <a:cubicBezTo>
                    <a:pt x="4760" y="4683"/>
                    <a:pt x="4794" y="4694"/>
                    <a:pt x="4825" y="4694"/>
                  </a:cubicBezTo>
                  <a:cubicBezTo>
                    <a:pt x="4857" y="4694"/>
                    <a:pt x="4895" y="4705"/>
                    <a:pt x="4912" y="4717"/>
                  </a:cubicBezTo>
                  <a:cubicBezTo>
                    <a:pt x="4927" y="4729"/>
                    <a:pt x="4970" y="4740"/>
                    <a:pt x="5003" y="4740"/>
                  </a:cubicBezTo>
                  <a:cubicBezTo>
                    <a:pt x="5037" y="4740"/>
                    <a:pt x="5079" y="4750"/>
                    <a:pt x="5096" y="4762"/>
                  </a:cubicBezTo>
                  <a:cubicBezTo>
                    <a:pt x="5113" y="4775"/>
                    <a:pt x="5165" y="4788"/>
                    <a:pt x="5214" y="4794"/>
                  </a:cubicBezTo>
                  <a:cubicBezTo>
                    <a:pt x="5262" y="4800"/>
                    <a:pt x="5305" y="4811"/>
                    <a:pt x="5309" y="4817"/>
                  </a:cubicBezTo>
                  <a:cubicBezTo>
                    <a:pt x="5314" y="4825"/>
                    <a:pt x="5369" y="4834"/>
                    <a:pt x="5432" y="4840"/>
                  </a:cubicBezTo>
                  <a:cubicBezTo>
                    <a:pt x="5495" y="4846"/>
                    <a:pt x="5547" y="4857"/>
                    <a:pt x="5547" y="4863"/>
                  </a:cubicBezTo>
                  <a:cubicBezTo>
                    <a:pt x="5547" y="4869"/>
                    <a:pt x="5598" y="4880"/>
                    <a:pt x="5659" y="4886"/>
                  </a:cubicBezTo>
                  <a:cubicBezTo>
                    <a:pt x="5719" y="4892"/>
                    <a:pt x="5779" y="4904"/>
                    <a:pt x="5790" y="4914"/>
                  </a:cubicBezTo>
                  <a:cubicBezTo>
                    <a:pt x="5800" y="4921"/>
                    <a:pt x="5862" y="4932"/>
                    <a:pt x="5928" y="4937"/>
                  </a:cubicBezTo>
                  <a:cubicBezTo>
                    <a:pt x="5992" y="4940"/>
                    <a:pt x="6075" y="4952"/>
                    <a:pt x="6112" y="4964"/>
                  </a:cubicBezTo>
                  <a:cubicBezTo>
                    <a:pt x="6147" y="4976"/>
                    <a:pt x="6236" y="4986"/>
                    <a:pt x="6308" y="4986"/>
                  </a:cubicBezTo>
                  <a:cubicBezTo>
                    <a:pt x="6383" y="4986"/>
                    <a:pt x="6454" y="4993"/>
                    <a:pt x="6472" y="5004"/>
                  </a:cubicBezTo>
                  <a:cubicBezTo>
                    <a:pt x="6494" y="5016"/>
                    <a:pt x="6610" y="5026"/>
                    <a:pt x="6811" y="5032"/>
                  </a:cubicBezTo>
                  <a:cubicBezTo>
                    <a:pt x="7037" y="5038"/>
                    <a:pt x="7118" y="5044"/>
                    <a:pt x="7124" y="5058"/>
                  </a:cubicBezTo>
                  <a:cubicBezTo>
                    <a:pt x="7129" y="5073"/>
                    <a:pt x="7224" y="5078"/>
                    <a:pt x="7529" y="5078"/>
                  </a:cubicBezTo>
                  <a:cubicBezTo>
                    <a:pt x="7862" y="5078"/>
                    <a:pt x="7931" y="5075"/>
                    <a:pt x="7950" y="5055"/>
                  </a:cubicBezTo>
                  <a:cubicBezTo>
                    <a:pt x="7968" y="5036"/>
                    <a:pt x="8014" y="5032"/>
                    <a:pt x="8154" y="5032"/>
                  </a:cubicBezTo>
                  <a:cubicBezTo>
                    <a:pt x="8289" y="5032"/>
                    <a:pt x="8341" y="5026"/>
                    <a:pt x="8364" y="5009"/>
                  </a:cubicBezTo>
                  <a:cubicBezTo>
                    <a:pt x="8379" y="4996"/>
                    <a:pt x="8414" y="4986"/>
                    <a:pt x="8440" y="4986"/>
                  </a:cubicBezTo>
                  <a:cubicBezTo>
                    <a:pt x="8467" y="4986"/>
                    <a:pt x="8497" y="4976"/>
                    <a:pt x="8508" y="4963"/>
                  </a:cubicBezTo>
                  <a:cubicBezTo>
                    <a:pt x="8519" y="4951"/>
                    <a:pt x="8544" y="4940"/>
                    <a:pt x="8562" y="4940"/>
                  </a:cubicBezTo>
                  <a:cubicBezTo>
                    <a:pt x="8581" y="4940"/>
                    <a:pt x="8605" y="4930"/>
                    <a:pt x="8615" y="4917"/>
                  </a:cubicBezTo>
                  <a:cubicBezTo>
                    <a:pt x="8626" y="4905"/>
                    <a:pt x="8643" y="4894"/>
                    <a:pt x="8652" y="4894"/>
                  </a:cubicBezTo>
                  <a:cubicBezTo>
                    <a:pt x="8661" y="4894"/>
                    <a:pt x="8681" y="4880"/>
                    <a:pt x="8697" y="4863"/>
                  </a:cubicBezTo>
                  <a:cubicBezTo>
                    <a:pt x="8710" y="4846"/>
                    <a:pt x="8732" y="4832"/>
                    <a:pt x="8744" y="4832"/>
                  </a:cubicBezTo>
                  <a:cubicBezTo>
                    <a:pt x="8769" y="4832"/>
                    <a:pt x="9014" y="4594"/>
                    <a:pt x="9014" y="4571"/>
                  </a:cubicBezTo>
                  <a:cubicBezTo>
                    <a:pt x="9014" y="4562"/>
                    <a:pt x="9023" y="4556"/>
                    <a:pt x="9034" y="4556"/>
                  </a:cubicBezTo>
                  <a:cubicBezTo>
                    <a:pt x="9043" y="4556"/>
                    <a:pt x="9068" y="4521"/>
                    <a:pt x="9088" y="4479"/>
                  </a:cubicBezTo>
                  <a:cubicBezTo>
                    <a:pt x="9106" y="4436"/>
                    <a:pt x="9129" y="4403"/>
                    <a:pt x="9137" y="4403"/>
                  </a:cubicBezTo>
                  <a:cubicBezTo>
                    <a:pt x="9146" y="4403"/>
                    <a:pt x="9152" y="4386"/>
                    <a:pt x="9152" y="4366"/>
                  </a:cubicBezTo>
                  <a:cubicBezTo>
                    <a:pt x="9152" y="4346"/>
                    <a:pt x="9163" y="4322"/>
                    <a:pt x="9175" y="4311"/>
                  </a:cubicBezTo>
                  <a:cubicBezTo>
                    <a:pt x="9188" y="4301"/>
                    <a:pt x="9198" y="4277"/>
                    <a:pt x="9198" y="4259"/>
                  </a:cubicBezTo>
                  <a:cubicBezTo>
                    <a:pt x="9198" y="4242"/>
                    <a:pt x="9211" y="4205"/>
                    <a:pt x="9224" y="4180"/>
                  </a:cubicBezTo>
                  <a:cubicBezTo>
                    <a:pt x="9246" y="4143"/>
                    <a:pt x="9252" y="4081"/>
                    <a:pt x="9257" y="3857"/>
                  </a:cubicBezTo>
                  <a:cubicBezTo>
                    <a:pt x="9263" y="3599"/>
                    <a:pt x="9260" y="3571"/>
                    <a:pt x="9231" y="3505"/>
                  </a:cubicBezTo>
                  <a:cubicBezTo>
                    <a:pt x="9212" y="3465"/>
                    <a:pt x="9198" y="3419"/>
                    <a:pt x="9198" y="3402"/>
                  </a:cubicBezTo>
                  <a:cubicBezTo>
                    <a:pt x="9198" y="3386"/>
                    <a:pt x="9188" y="3363"/>
                    <a:pt x="9175" y="3350"/>
                  </a:cubicBezTo>
                  <a:cubicBezTo>
                    <a:pt x="9163" y="3336"/>
                    <a:pt x="9152" y="3313"/>
                    <a:pt x="9152" y="3297"/>
                  </a:cubicBezTo>
                  <a:cubicBezTo>
                    <a:pt x="9152" y="3281"/>
                    <a:pt x="9147" y="3267"/>
                    <a:pt x="9139" y="3267"/>
                  </a:cubicBezTo>
                  <a:cubicBezTo>
                    <a:pt x="9132" y="3267"/>
                    <a:pt x="9120" y="3248"/>
                    <a:pt x="9114" y="3221"/>
                  </a:cubicBezTo>
                  <a:cubicBezTo>
                    <a:pt x="9108" y="3197"/>
                    <a:pt x="9097" y="3175"/>
                    <a:pt x="9091" y="3175"/>
                  </a:cubicBezTo>
                  <a:cubicBezTo>
                    <a:pt x="9083" y="3175"/>
                    <a:pt x="9059" y="3145"/>
                    <a:pt x="9036" y="3106"/>
                  </a:cubicBezTo>
                  <a:cubicBezTo>
                    <a:pt x="9014" y="3068"/>
                    <a:pt x="8990" y="3037"/>
                    <a:pt x="8982" y="3037"/>
                  </a:cubicBezTo>
                  <a:cubicBezTo>
                    <a:pt x="8974" y="3037"/>
                    <a:pt x="8968" y="3027"/>
                    <a:pt x="8968" y="3014"/>
                  </a:cubicBezTo>
                  <a:cubicBezTo>
                    <a:pt x="8968" y="3002"/>
                    <a:pt x="8961" y="2991"/>
                    <a:pt x="8951" y="2991"/>
                  </a:cubicBezTo>
                  <a:cubicBezTo>
                    <a:pt x="8942" y="2991"/>
                    <a:pt x="8902" y="2961"/>
                    <a:pt x="8864" y="2922"/>
                  </a:cubicBezTo>
                  <a:cubicBezTo>
                    <a:pt x="8826" y="2884"/>
                    <a:pt x="8789" y="2853"/>
                    <a:pt x="8781" y="2853"/>
                  </a:cubicBezTo>
                  <a:cubicBezTo>
                    <a:pt x="8775" y="2853"/>
                    <a:pt x="8757" y="2841"/>
                    <a:pt x="8741" y="2827"/>
                  </a:cubicBezTo>
                  <a:cubicBezTo>
                    <a:pt x="8706" y="2793"/>
                    <a:pt x="8625" y="2746"/>
                    <a:pt x="8600" y="2746"/>
                  </a:cubicBezTo>
                  <a:cubicBezTo>
                    <a:pt x="8591" y="2746"/>
                    <a:pt x="8572" y="2735"/>
                    <a:pt x="8560" y="2723"/>
                  </a:cubicBezTo>
                  <a:cubicBezTo>
                    <a:pt x="8546" y="2711"/>
                    <a:pt x="8520" y="2700"/>
                    <a:pt x="8502" y="2700"/>
                  </a:cubicBezTo>
                  <a:cubicBezTo>
                    <a:pt x="8482" y="2700"/>
                    <a:pt x="8457" y="2689"/>
                    <a:pt x="8447" y="2677"/>
                  </a:cubicBezTo>
                  <a:cubicBezTo>
                    <a:pt x="8436" y="2663"/>
                    <a:pt x="8402" y="2654"/>
                    <a:pt x="8364" y="2654"/>
                  </a:cubicBezTo>
                  <a:cubicBezTo>
                    <a:pt x="8330" y="2654"/>
                    <a:pt x="8281" y="2643"/>
                    <a:pt x="8256" y="2631"/>
                  </a:cubicBezTo>
                  <a:cubicBezTo>
                    <a:pt x="8220" y="2611"/>
                    <a:pt x="8111" y="2608"/>
                    <a:pt x="7571" y="2608"/>
                  </a:cubicBezTo>
                  <a:cubicBezTo>
                    <a:pt x="7051" y="2608"/>
                    <a:pt x="6913" y="2603"/>
                    <a:pt x="6840" y="2585"/>
                  </a:cubicBezTo>
                  <a:cubicBezTo>
                    <a:pt x="6793" y="2573"/>
                    <a:pt x="6692" y="2562"/>
                    <a:pt x="6618" y="2562"/>
                  </a:cubicBezTo>
                  <a:cubicBezTo>
                    <a:pt x="6538" y="2562"/>
                    <a:pt x="6462" y="2553"/>
                    <a:pt x="6432" y="2540"/>
                  </a:cubicBezTo>
                  <a:cubicBezTo>
                    <a:pt x="6405" y="2530"/>
                    <a:pt x="6327" y="2514"/>
                    <a:pt x="6261" y="2508"/>
                  </a:cubicBezTo>
                  <a:cubicBezTo>
                    <a:pt x="6193" y="2502"/>
                    <a:pt x="6132" y="2493"/>
                    <a:pt x="6122" y="2485"/>
                  </a:cubicBezTo>
                  <a:cubicBezTo>
                    <a:pt x="6115" y="2479"/>
                    <a:pt x="6066" y="2468"/>
                    <a:pt x="6015" y="2462"/>
                  </a:cubicBezTo>
                  <a:cubicBezTo>
                    <a:pt x="5964" y="2456"/>
                    <a:pt x="5917" y="2447"/>
                    <a:pt x="5908" y="2442"/>
                  </a:cubicBezTo>
                  <a:cubicBezTo>
                    <a:pt x="5900" y="2436"/>
                    <a:pt x="5851" y="2424"/>
                    <a:pt x="5800" y="2413"/>
                  </a:cubicBezTo>
                  <a:cubicBezTo>
                    <a:pt x="5589" y="2372"/>
                    <a:pt x="5538" y="2359"/>
                    <a:pt x="5506" y="2338"/>
                  </a:cubicBezTo>
                  <a:cubicBezTo>
                    <a:pt x="5487" y="2326"/>
                    <a:pt x="5446" y="2316"/>
                    <a:pt x="5417" y="2316"/>
                  </a:cubicBezTo>
                  <a:cubicBezTo>
                    <a:pt x="5386" y="2316"/>
                    <a:pt x="5351" y="2306"/>
                    <a:pt x="5339" y="2293"/>
                  </a:cubicBezTo>
                  <a:cubicBezTo>
                    <a:pt x="5325" y="2281"/>
                    <a:pt x="5293" y="2270"/>
                    <a:pt x="5266" y="2270"/>
                  </a:cubicBezTo>
                  <a:cubicBezTo>
                    <a:pt x="5239" y="2270"/>
                    <a:pt x="5204" y="2260"/>
                    <a:pt x="5188" y="2247"/>
                  </a:cubicBezTo>
                  <a:cubicBezTo>
                    <a:pt x="5171" y="2235"/>
                    <a:pt x="5139" y="2224"/>
                    <a:pt x="5116" y="2224"/>
                  </a:cubicBezTo>
                  <a:cubicBezTo>
                    <a:pt x="5095" y="2224"/>
                    <a:pt x="5067" y="2214"/>
                    <a:pt x="5056" y="2201"/>
                  </a:cubicBezTo>
                  <a:cubicBezTo>
                    <a:pt x="5046" y="2189"/>
                    <a:pt x="5012" y="2178"/>
                    <a:pt x="4980" y="2178"/>
                  </a:cubicBezTo>
                  <a:cubicBezTo>
                    <a:pt x="4943" y="2178"/>
                    <a:pt x="4918" y="2171"/>
                    <a:pt x="4912" y="2155"/>
                  </a:cubicBezTo>
                  <a:cubicBezTo>
                    <a:pt x="4907" y="2141"/>
                    <a:pt x="4883" y="2132"/>
                    <a:pt x="4849" y="2132"/>
                  </a:cubicBezTo>
                  <a:cubicBezTo>
                    <a:pt x="4815" y="2132"/>
                    <a:pt x="4791" y="2123"/>
                    <a:pt x="4786" y="2109"/>
                  </a:cubicBezTo>
                  <a:cubicBezTo>
                    <a:pt x="4780" y="2095"/>
                    <a:pt x="4757" y="2086"/>
                    <a:pt x="4725" y="2086"/>
                  </a:cubicBezTo>
                  <a:cubicBezTo>
                    <a:pt x="4696" y="2086"/>
                    <a:pt x="4673" y="2080"/>
                    <a:pt x="4673" y="2072"/>
                  </a:cubicBezTo>
                  <a:cubicBezTo>
                    <a:pt x="4673" y="2065"/>
                    <a:pt x="4657" y="2052"/>
                    <a:pt x="4639" y="2046"/>
                  </a:cubicBezTo>
                  <a:cubicBezTo>
                    <a:pt x="4619" y="2042"/>
                    <a:pt x="4574" y="2023"/>
                    <a:pt x="4535" y="2006"/>
                  </a:cubicBezTo>
                  <a:cubicBezTo>
                    <a:pt x="4497" y="1990"/>
                    <a:pt x="4441" y="1967"/>
                    <a:pt x="4412" y="1954"/>
                  </a:cubicBezTo>
                  <a:cubicBezTo>
                    <a:pt x="4383" y="1942"/>
                    <a:pt x="4346" y="1925"/>
                    <a:pt x="4332" y="1917"/>
                  </a:cubicBezTo>
                  <a:cubicBezTo>
                    <a:pt x="4317" y="1908"/>
                    <a:pt x="4295" y="1902"/>
                    <a:pt x="4283" y="1902"/>
                  </a:cubicBezTo>
                  <a:cubicBezTo>
                    <a:pt x="4272" y="1902"/>
                    <a:pt x="4245" y="1888"/>
                    <a:pt x="4223" y="1871"/>
                  </a:cubicBezTo>
                  <a:cubicBezTo>
                    <a:pt x="4202" y="1855"/>
                    <a:pt x="4171" y="1841"/>
                    <a:pt x="4154" y="1841"/>
                  </a:cubicBezTo>
                  <a:cubicBezTo>
                    <a:pt x="4137" y="1841"/>
                    <a:pt x="4121" y="1830"/>
                    <a:pt x="4114" y="1818"/>
                  </a:cubicBezTo>
                  <a:cubicBezTo>
                    <a:pt x="4110" y="1805"/>
                    <a:pt x="4089" y="1795"/>
                    <a:pt x="4067" y="1795"/>
                  </a:cubicBezTo>
                  <a:cubicBezTo>
                    <a:pt x="4046" y="1795"/>
                    <a:pt x="4028" y="1789"/>
                    <a:pt x="4028" y="1781"/>
                  </a:cubicBezTo>
                  <a:cubicBezTo>
                    <a:pt x="4028" y="1766"/>
                    <a:pt x="3907" y="1703"/>
                    <a:pt x="3880" y="1703"/>
                  </a:cubicBezTo>
                  <a:cubicBezTo>
                    <a:pt x="3869" y="1703"/>
                    <a:pt x="3852" y="1694"/>
                    <a:pt x="3841" y="1683"/>
                  </a:cubicBezTo>
                  <a:cubicBezTo>
                    <a:pt x="3831" y="1673"/>
                    <a:pt x="3789" y="1647"/>
                    <a:pt x="3749" y="1627"/>
                  </a:cubicBezTo>
                  <a:cubicBezTo>
                    <a:pt x="3708" y="1609"/>
                    <a:pt x="3676" y="1588"/>
                    <a:pt x="3676" y="1580"/>
                  </a:cubicBezTo>
                  <a:cubicBezTo>
                    <a:pt x="3676" y="1574"/>
                    <a:pt x="3659" y="1563"/>
                    <a:pt x="3637" y="1558"/>
                  </a:cubicBezTo>
                  <a:cubicBezTo>
                    <a:pt x="3616" y="1552"/>
                    <a:pt x="3599" y="1542"/>
                    <a:pt x="3599" y="1534"/>
                  </a:cubicBezTo>
                  <a:cubicBezTo>
                    <a:pt x="3599" y="1525"/>
                    <a:pt x="3585" y="1519"/>
                    <a:pt x="3568" y="1519"/>
                  </a:cubicBezTo>
                  <a:cubicBezTo>
                    <a:pt x="3551" y="1519"/>
                    <a:pt x="3525" y="1505"/>
                    <a:pt x="3511" y="1488"/>
                  </a:cubicBezTo>
                  <a:cubicBezTo>
                    <a:pt x="3496" y="1471"/>
                    <a:pt x="3476" y="1457"/>
                    <a:pt x="3465" y="1457"/>
                  </a:cubicBezTo>
                  <a:cubicBezTo>
                    <a:pt x="3455" y="1457"/>
                    <a:pt x="3446" y="1450"/>
                    <a:pt x="3446" y="1442"/>
                  </a:cubicBezTo>
                  <a:cubicBezTo>
                    <a:pt x="3446" y="1433"/>
                    <a:pt x="3436" y="1427"/>
                    <a:pt x="3423" y="1427"/>
                  </a:cubicBezTo>
                  <a:cubicBezTo>
                    <a:pt x="3411" y="1427"/>
                    <a:pt x="3386" y="1413"/>
                    <a:pt x="3369" y="1396"/>
                  </a:cubicBezTo>
                  <a:cubicBezTo>
                    <a:pt x="3352" y="1379"/>
                    <a:pt x="3332" y="1365"/>
                    <a:pt x="3323" y="1365"/>
                  </a:cubicBezTo>
                  <a:cubicBezTo>
                    <a:pt x="3315" y="1365"/>
                    <a:pt x="3307" y="1359"/>
                    <a:pt x="3307" y="1350"/>
                  </a:cubicBezTo>
                  <a:cubicBezTo>
                    <a:pt x="3307" y="1342"/>
                    <a:pt x="3289" y="1330"/>
                    <a:pt x="3268" y="1325"/>
                  </a:cubicBezTo>
                  <a:cubicBezTo>
                    <a:pt x="3246" y="1319"/>
                    <a:pt x="3211" y="1299"/>
                    <a:pt x="3188" y="1278"/>
                  </a:cubicBezTo>
                  <a:cubicBezTo>
                    <a:pt x="3148" y="1241"/>
                    <a:pt x="3090" y="1204"/>
                    <a:pt x="3044" y="1187"/>
                  </a:cubicBezTo>
                  <a:cubicBezTo>
                    <a:pt x="3028" y="1183"/>
                    <a:pt x="3016" y="1167"/>
                    <a:pt x="3016" y="1157"/>
                  </a:cubicBezTo>
                  <a:cubicBezTo>
                    <a:pt x="3016" y="1144"/>
                    <a:pt x="3007" y="1135"/>
                    <a:pt x="2996" y="1135"/>
                  </a:cubicBezTo>
                  <a:cubicBezTo>
                    <a:pt x="2985" y="1135"/>
                    <a:pt x="2961" y="1121"/>
                    <a:pt x="2942" y="1104"/>
                  </a:cubicBezTo>
                  <a:cubicBezTo>
                    <a:pt x="2924" y="1087"/>
                    <a:pt x="2906" y="1074"/>
                    <a:pt x="2899" y="1074"/>
                  </a:cubicBezTo>
                  <a:cubicBezTo>
                    <a:pt x="2893" y="1074"/>
                    <a:pt x="2873" y="1057"/>
                    <a:pt x="2853" y="1035"/>
                  </a:cubicBezTo>
                  <a:cubicBezTo>
                    <a:pt x="2833" y="1014"/>
                    <a:pt x="2813" y="997"/>
                    <a:pt x="2809" y="997"/>
                  </a:cubicBezTo>
                  <a:cubicBezTo>
                    <a:pt x="2792" y="997"/>
                    <a:pt x="2703" y="928"/>
                    <a:pt x="2665" y="885"/>
                  </a:cubicBezTo>
                  <a:cubicBezTo>
                    <a:pt x="2643" y="862"/>
                    <a:pt x="2617" y="844"/>
                    <a:pt x="2606" y="844"/>
                  </a:cubicBezTo>
                  <a:cubicBezTo>
                    <a:pt x="2596" y="844"/>
                    <a:pt x="2586" y="837"/>
                    <a:pt x="2586" y="831"/>
                  </a:cubicBezTo>
                  <a:cubicBezTo>
                    <a:pt x="2586" y="824"/>
                    <a:pt x="2545" y="789"/>
                    <a:pt x="2494" y="752"/>
                  </a:cubicBezTo>
                  <a:cubicBezTo>
                    <a:pt x="2444" y="716"/>
                    <a:pt x="2402" y="679"/>
                    <a:pt x="2402" y="672"/>
                  </a:cubicBezTo>
                  <a:cubicBezTo>
                    <a:pt x="2402" y="666"/>
                    <a:pt x="2392" y="659"/>
                    <a:pt x="2379" y="659"/>
                  </a:cubicBezTo>
                  <a:cubicBezTo>
                    <a:pt x="2367" y="659"/>
                    <a:pt x="2356" y="649"/>
                    <a:pt x="2356" y="636"/>
                  </a:cubicBezTo>
                  <a:cubicBezTo>
                    <a:pt x="2356" y="624"/>
                    <a:pt x="2350" y="613"/>
                    <a:pt x="2344" y="613"/>
                  </a:cubicBezTo>
                  <a:cubicBezTo>
                    <a:pt x="2336" y="613"/>
                    <a:pt x="2250" y="535"/>
                    <a:pt x="2154" y="440"/>
                  </a:cubicBezTo>
                  <a:cubicBezTo>
                    <a:pt x="2057" y="343"/>
                    <a:pt x="1956" y="256"/>
                    <a:pt x="1930" y="244"/>
                  </a:cubicBezTo>
                  <a:cubicBezTo>
                    <a:pt x="1902" y="231"/>
                    <a:pt x="1881" y="218"/>
                    <a:pt x="1881" y="210"/>
                  </a:cubicBezTo>
                  <a:cubicBezTo>
                    <a:pt x="1881" y="204"/>
                    <a:pt x="1865" y="192"/>
                    <a:pt x="1847" y="184"/>
                  </a:cubicBezTo>
                  <a:cubicBezTo>
                    <a:pt x="1827" y="175"/>
                    <a:pt x="1783" y="152"/>
                    <a:pt x="1746" y="132"/>
                  </a:cubicBezTo>
                  <a:cubicBezTo>
                    <a:pt x="1710" y="110"/>
                    <a:pt x="1660" y="90"/>
                    <a:pt x="1635" y="84"/>
                  </a:cubicBezTo>
                  <a:cubicBezTo>
                    <a:pt x="1609" y="78"/>
                    <a:pt x="1589" y="69"/>
                    <a:pt x="1589" y="63"/>
                  </a:cubicBezTo>
                  <a:cubicBezTo>
                    <a:pt x="1589" y="37"/>
                    <a:pt x="1106" y="-19"/>
                    <a:pt x="1081" y="6"/>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Arial"/>
                <a:ea typeface="Arial"/>
                <a:cs typeface="Arial"/>
                <a:sym typeface="Arial"/>
              </a:endParaRPr>
            </a:p>
          </p:txBody>
        </p:sp>
        <p:sp>
          <p:nvSpPr>
            <p:cNvPr id="307" name="Google Shape;307;p62"/>
            <p:cNvSpPr/>
            <p:nvPr/>
          </p:nvSpPr>
          <p:spPr>
            <a:xfrm>
              <a:off x="5790631" y="1935330"/>
              <a:ext cx="193718" cy="170134"/>
            </a:xfrm>
            <a:custGeom>
              <a:rect b="b" l="l" r="r" t="t"/>
              <a:pathLst>
                <a:path extrusionOk="0" h="3376" w="3844">
                  <a:moveTo>
                    <a:pt x="2348" y="24"/>
                  </a:moveTo>
                  <a:cubicBezTo>
                    <a:pt x="2331" y="37"/>
                    <a:pt x="2296" y="47"/>
                    <a:pt x="2269" y="47"/>
                  </a:cubicBezTo>
                  <a:cubicBezTo>
                    <a:pt x="2242" y="47"/>
                    <a:pt x="2212" y="58"/>
                    <a:pt x="2201" y="70"/>
                  </a:cubicBezTo>
                  <a:cubicBezTo>
                    <a:pt x="2190" y="83"/>
                    <a:pt x="2165" y="94"/>
                    <a:pt x="2147" y="94"/>
                  </a:cubicBezTo>
                  <a:cubicBezTo>
                    <a:pt x="2128" y="94"/>
                    <a:pt x="2104" y="103"/>
                    <a:pt x="2095" y="115"/>
                  </a:cubicBezTo>
                  <a:cubicBezTo>
                    <a:pt x="2084" y="127"/>
                    <a:pt x="2060" y="141"/>
                    <a:pt x="2040" y="146"/>
                  </a:cubicBezTo>
                  <a:cubicBezTo>
                    <a:pt x="2019" y="152"/>
                    <a:pt x="2002" y="163"/>
                    <a:pt x="2002" y="170"/>
                  </a:cubicBezTo>
                  <a:cubicBezTo>
                    <a:pt x="2002" y="179"/>
                    <a:pt x="1988" y="186"/>
                    <a:pt x="1971" y="186"/>
                  </a:cubicBezTo>
                  <a:cubicBezTo>
                    <a:pt x="1954" y="186"/>
                    <a:pt x="1940" y="197"/>
                    <a:pt x="1940" y="209"/>
                  </a:cubicBezTo>
                  <a:cubicBezTo>
                    <a:pt x="1940" y="222"/>
                    <a:pt x="1926" y="232"/>
                    <a:pt x="1910" y="232"/>
                  </a:cubicBezTo>
                  <a:cubicBezTo>
                    <a:pt x="1893" y="232"/>
                    <a:pt x="1871" y="245"/>
                    <a:pt x="1861" y="262"/>
                  </a:cubicBezTo>
                  <a:cubicBezTo>
                    <a:pt x="1850" y="279"/>
                    <a:pt x="1834" y="293"/>
                    <a:pt x="1827" y="293"/>
                  </a:cubicBezTo>
                  <a:cubicBezTo>
                    <a:pt x="1819" y="293"/>
                    <a:pt x="1798" y="310"/>
                    <a:pt x="1778" y="331"/>
                  </a:cubicBezTo>
                  <a:cubicBezTo>
                    <a:pt x="1758" y="353"/>
                    <a:pt x="1738" y="370"/>
                    <a:pt x="1733" y="370"/>
                  </a:cubicBezTo>
                  <a:cubicBezTo>
                    <a:pt x="1718" y="370"/>
                    <a:pt x="1627" y="437"/>
                    <a:pt x="1614" y="457"/>
                  </a:cubicBezTo>
                  <a:cubicBezTo>
                    <a:pt x="1607" y="468"/>
                    <a:pt x="1592" y="477"/>
                    <a:pt x="1581" y="477"/>
                  </a:cubicBezTo>
                  <a:cubicBezTo>
                    <a:pt x="1569" y="477"/>
                    <a:pt x="1557" y="488"/>
                    <a:pt x="1551" y="500"/>
                  </a:cubicBezTo>
                  <a:cubicBezTo>
                    <a:pt x="1546" y="512"/>
                    <a:pt x="1531" y="523"/>
                    <a:pt x="1518" y="523"/>
                  </a:cubicBezTo>
                  <a:cubicBezTo>
                    <a:pt x="1504" y="523"/>
                    <a:pt x="1475" y="541"/>
                    <a:pt x="1452" y="564"/>
                  </a:cubicBezTo>
                  <a:cubicBezTo>
                    <a:pt x="1429" y="589"/>
                    <a:pt x="1382" y="621"/>
                    <a:pt x="1347" y="638"/>
                  </a:cubicBezTo>
                  <a:cubicBezTo>
                    <a:pt x="1310" y="655"/>
                    <a:pt x="1281" y="678"/>
                    <a:pt x="1281" y="687"/>
                  </a:cubicBezTo>
                  <a:cubicBezTo>
                    <a:pt x="1281" y="698"/>
                    <a:pt x="1270" y="707"/>
                    <a:pt x="1258" y="707"/>
                  </a:cubicBezTo>
                  <a:cubicBezTo>
                    <a:pt x="1244" y="707"/>
                    <a:pt x="1219" y="721"/>
                    <a:pt x="1201" y="738"/>
                  </a:cubicBezTo>
                  <a:cubicBezTo>
                    <a:pt x="1182" y="755"/>
                    <a:pt x="1158" y="769"/>
                    <a:pt x="1147" y="769"/>
                  </a:cubicBezTo>
                  <a:cubicBezTo>
                    <a:pt x="1136" y="769"/>
                    <a:pt x="1127" y="775"/>
                    <a:pt x="1127" y="782"/>
                  </a:cubicBezTo>
                  <a:cubicBezTo>
                    <a:pt x="1127" y="790"/>
                    <a:pt x="1112" y="802"/>
                    <a:pt x="1093" y="808"/>
                  </a:cubicBezTo>
                  <a:cubicBezTo>
                    <a:pt x="1075" y="813"/>
                    <a:pt x="1034" y="838"/>
                    <a:pt x="1000" y="862"/>
                  </a:cubicBezTo>
                  <a:cubicBezTo>
                    <a:pt x="966" y="887"/>
                    <a:pt x="929" y="907"/>
                    <a:pt x="920" y="907"/>
                  </a:cubicBezTo>
                  <a:cubicBezTo>
                    <a:pt x="909" y="907"/>
                    <a:pt x="897" y="917"/>
                    <a:pt x="891" y="930"/>
                  </a:cubicBezTo>
                  <a:cubicBezTo>
                    <a:pt x="886" y="942"/>
                    <a:pt x="865" y="953"/>
                    <a:pt x="843" y="953"/>
                  </a:cubicBezTo>
                  <a:cubicBezTo>
                    <a:pt x="819" y="953"/>
                    <a:pt x="805" y="963"/>
                    <a:pt x="805" y="976"/>
                  </a:cubicBezTo>
                  <a:cubicBezTo>
                    <a:pt x="805" y="990"/>
                    <a:pt x="791" y="999"/>
                    <a:pt x="767" y="999"/>
                  </a:cubicBezTo>
                  <a:cubicBezTo>
                    <a:pt x="745" y="999"/>
                    <a:pt x="724" y="1009"/>
                    <a:pt x="719" y="1022"/>
                  </a:cubicBezTo>
                  <a:cubicBezTo>
                    <a:pt x="713" y="1034"/>
                    <a:pt x="699" y="1045"/>
                    <a:pt x="687" y="1045"/>
                  </a:cubicBezTo>
                  <a:cubicBezTo>
                    <a:pt x="675" y="1045"/>
                    <a:pt x="655" y="1055"/>
                    <a:pt x="642" y="1068"/>
                  </a:cubicBezTo>
                  <a:cubicBezTo>
                    <a:pt x="629" y="1080"/>
                    <a:pt x="606" y="1091"/>
                    <a:pt x="589" y="1091"/>
                  </a:cubicBezTo>
                  <a:cubicBezTo>
                    <a:pt x="573" y="1091"/>
                    <a:pt x="560" y="1102"/>
                    <a:pt x="560" y="1114"/>
                  </a:cubicBezTo>
                  <a:cubicBezTo>
                    <a:pt x="560" y="1127"/>
                    <a:pt x="546" y="1137"/>
                    <a:pt x="530" y="1137"/>
                  </a:cubicBezTo>
                  <a:cubicBezTo>
                    <a:pt x="461" y="1137"/>
                    <a:pt x="205" y="1436"/>
                    <a:pt x="116" y="1621"/>
                  </a:cubicBezTo>
                  <a:cubicBezTo>
                    <a:pt x="96" y="1663"/>
                    <a:pt x="70" y="1717"/>
                    <a:pt x="59" y="1740"/>
                  </a:cubicBezTo>
                  <a:cubicBezTo>
                    <a:pt x="47" y="1764"/>
                    <a:pt x="38" y="1809"/>
                    <a:pt x="38" y="1841"/>
                  </a:cubicBezTo>
                  <a:cubicBezTo>
                    <a:pt x="38" y="1872"/>
                    <a:pt x="29" y="1907"/>
                    <a:pt x="20" y="1918"/>
                  </a:cubicBezTo>
                  <a:cubicBezTo>
                    <a:pt x="6" y="1930"/>
                    <a:pt x="0" y="1998"/>
                    <a:pt x="0" y="2142"/>
                  </a:cubicBezTo>
                  <a:cubicBezTo>
                    <a:pt x="0" y="2287"/>
                    <a:pt x="6" y="2353"/>
                    <a:pt x="20" y="2366"/>
                  </a:cubicBezTo>
                  <a:cubicBezTo>
                    <a:pt x="29" y="2376"/>
                    <a:pt x="38" y="2410"/>
                    <a:pt x="38" y="2439"/>
                  </a:cubicBezTo>
                  <a:cubicBezTo>
                    <a:pt x="38" y="2470"/>
                    <a:pt x="49" y="2508"/>
                    <a:pt x="61" y="2524"/>
                  </a:cubicBezTo>
                  <a:cubicBezTo>
                    <a:pt x="73" y="2540"/>
                    <a:pt x="84" y="2571"/>
                    <a:pt x="84" y="2591"/>
                  </a:cubicBezTo>
                  <a:cubicBezTo>
                    <a:pt x="84" y="2611"/>
                    <a:pt x="98" y="2645"/>
                    <a:pt x="115" y="2666"/>
                  </a:cubicBezTo>
                  <a:cubicBezTo>
                    <a:pt x="132" y="2688"/>
                    <a:pt x="145" y="2715"/>
                    <a:pt x="145" y="2726"/>
                  </a:cubicBezTo>
                  <a:cubicBezTo>
                    <a:pt x="145" y="2738"/>
                    <a:pt x="151" y="2748"/>
                    <a:pt x="159" y="2748"/>
                  </a:cubicBezTo>
                  <a:cubicBezTo>
                    <a:pt x="166" y="2748"/>
                    <a:pt x="176" y="2763"/>
                    <a:pt x="182" y="2783"/>
                  </a:cubicBezTo>
                  <a:cubicBezTo>
                    <a:pt x="187" y="2801"/>
                    <a:pt x="211" y="2840"/>
                    <a:pt x="237" y="2867"/>
                  </a:cubicBezTo>
                  <a:cubicBezTo>
                    <a:pt x="262" y="2895"/>
                    <a:pt x="283" y="2924"/>
                    <a:pt x="283" y="2933"/>
                  </a:cubicBezTo>
                  <a:cubicBezTo>
                    <a:pt x="283" y="2941"/>
                    <a:pt x="293" y="2947"/>
                    <a:pt x="306" y="2947"/>
                  </a:cubicBezTo>
                  <a:cubicBezTo>
                    <a:pt x="318" y="2947"/>
                    <a:pt x="329" y="2953"/>
                    <a:pt x="329" y="2962"/>
                  </a:cubicBezTo>
                  <a:cubicBezTo>
                    <a:pt x="329" y="2981"/>
                    <a:pt x="434" y="3085"/>
                    <a:pt x="452" y="3085"/>
                  </a:cubicBezTo>
                  <a:cubicBezTo>
                    <a:pt x="461" y="3085"/>
                    <a:pt x="468" y="3094"/>
                    <a:pt x="468" y="3105"/>
                  </a:cubicBezTo>
                  <a:cubicBezTo>
                    <a:pt x="468" y="3116"/>
                    <a:pt x="486" y="3133"/>
                    <a:pt x="511" y="3143"/>
                  </a:cubicBezTo>
                  <a:cubicBezTo>
                    <a:pt x="587" y="3179"/>
                    <a:pt x="621" y="3200"/>
                    <a:pt x="621" y="3211"/>
                  </a:cubicBezTo>
                  <a:cubicBezTo>
                    <a:pt x="621" y="3219"/>
                    <a:pt x="630" y="3223"/>
                    <a:pt x="641" y="3223"/>
                  </a:cubicBezTo>
                  <a:cubicBezTo>
                    <a:pt x="650" y="3225"/>
                    <a:pt x="687" y="3237"/>
                    <a:pt x="721" y="3254"/>
                  </a:cubicBezTo>
                  <a:cubicBezTo>
                    <a:pt x="754" y="3271"/>
                    <a:pt x="794" y="3283"/>
                    <a:pt x="810" y="3284"/>
                  </a:cubicBezTo>
                  <a:cubicBezTo>
                    <a:pt x="825" y="3284"/>
                    <a:pt x="846" y="3294"/>
                    <a:pt x="859" y="3304"/>
                  </a:cubicBezTo>
                  <a:cubicBezTo>
                    <a:pt x="869" y="3317"/>
                    <a:pt x="931" y="3330"/>
                    <a:pt x="997" y="3335"/>
                  </a:cubicBezTo>
                  <a:cubicBezTo>
                    <a:pt x="1061" y="3341"/>
                    <a:pt x="1126" y="3352"/>
                    <a:pt x="1143" y="3361"/>
                  </a:cubicBezTo>
                  <a:cubicBezTo>
                    <a:pt x="1182" y="3383"/>
                    <a:pt x="1247" y="3380"/>
                    <a:pt x="1319" y="3354"/>
                  </a:cubicBezTo>
                  <a:cubicBezTo>
                    <a:pt x="1353" y="3341"/>
                    <a:pt x="1419" y="3332"/>
                    <a:pt x="1466" y="3330"/>
                  </a:cubicBezTo>
                  <a:cubicBezTo>
                    <a:pt x="1521" y="3330"/>
                    <a:pt x="1560" y="3323"/>
                    <a:pt x="1571" y="3309"/>
                  </a:cubicBezTo>
                  <a:cubicBezTo>
                    <a:pt x="1581" y="3297"/>
                    <a:pt x="1617" y="3283"/>
                    <a:pt x="1650" y="3277"/>
                  </a:cubicBezTo>
                  <a:cubicBezTo>
                    <a:pt x="1683" y="3271"/>
                    <a:pt x="1710" y="3260"/>
                    <a:pt x="1710" y="3254"/>
                  </a:cubicBezTo>
                  <a:cubicBezTo>
                    <a:pt x="1710" y="3246"/>
                    <a:pt x="1732" y="3237"/>
                    <a:pt x="1756" y="3231"/>
                  </a:cubicBezTo>
                  <a:cubicBezTo>
                    <a:pt x="1782" y="3225"/>
                    <a:pt x="1802" y="3216"/>
                    <a:pt x="1802" y="3208"/>
                  </a:cubicBezTo>
                  <a:cubicBezTo>
                    <a:pt x="1802" y="3201"/>
                    <a:pt x="1824" y="3191"/>
                    <a:pt x="1848" y="3185"/>
                  </a:cubicBezTo>
                  <a:cubicBezTo>
                    <a:pt x="1874" y="3179"/>
                    <a:pt x="1894" y="3168"/>
                    <a:pt x="1894" y="3160"/>
                  </a:cubicBezTo>
                  <a:cubicBezTo>
                    <a:pt x="1894" y="3153"/>
                    <a:pt x="1904" y="3146"/>
                    <a:pt x="1917" y="3146"/>
                  </a:cubicBezTo>
                  <a:cubicBezTo>
                    <a:pt x="1929" y="3146"/>
                    <a:pt x="1954" y="3133"/>
                    <a:pt x="1971" y="3116"/>
                  </a:cubicBezTo>
                  <a:cubicBezTo>
                    <a:pt x="1988" y="3099"/>
                    <a:pt x="2009" y="3085"/>
                    <a:pt x="2019" y="3085"/>
                  </a:cubicBezTo>
                  <a:cubicBezTo>
                    <a:pt x="2028" y="3085"/>
                    <a:pt x="2045" y="3074"/>
                    <a:pt x="2057" y="3062"/>
                  </a:cubicBezTo>
                  <a:cubicBezTo>
                    <a:pt x="2071" y="3050"/>
                    <a:pt x="2094" y="3039"/>
                    <a:pt x="2111" y="3039"/>
                  </a:cubicBezTo>
                  <a:cubicBezTo>
                    <a:pt x="2126" y="3039"/>
                    <a:pt x="2140" y="3031"/>
                    <a:pt x="2140" y="3022"/>
                  </a:cubicBezTo>
                  <a:cubicBezTo>
                    <a:pt x="2140" y="3014"/>
                    <a:pt x="2161" y="2999"/>
                    <a:pt x="2186" y="2991"/>
                  </a:cubicBezTo>
                  <a:cubicBezTo>
                    <a:pt x="2212" y="2982"/>
                    <a:pt x="2232" y="2968"/>
                    <a:pt x="2232" y="2962"/>
                  </a:cubicBezTo>
                  <a:cubicBezTo>
                    <a:pt x="2232" y="2956"/>
                    <a:pt x="2249" y="2945"/>
                    <a:pt x="2270" y="2941"/>
                  </a:cubicBezTo>
                  <a:cubicBezTo>
                    <a:pt x="2292" y="2935"/>
                    <a:pt x="2308" y="2924"/>
                    <a:pt x="2308" y="2916"/>
                  </a:cubicBezTo>
                  <a:cubicBezTo>
                    <a:pt x="2308" y="2907"/>
                    <a:pt x="2322" y="2901"/>
                    <a:pt x="2338" y="2901"/>
                  </a:cubicBezTo>
                  <a:cubicBezTo>
                    <a:pt x="2353" y="2901"/>
                    <a:pt x="2370" y="2890"/>
                    <a:pt x="2376" y="2878"/>
                  </a:cubicBezTo>
                  <a:cubicBezTo>
                    <a:pt x="2381" y="2866"/>
                    <a:pt x="2394" y="2855"/>
                    <a:pt x="2405" y="2855"/>
                  </a:cubicBezTo>
                  <a:cubicBezTo>
                    <a:pt x="2424" y="2855"/>
                    <a:pt x="2440" y="2844"/>
                    <a:pt x="2517" y="2780"/>
                  </a:cubicBezTo>
                  <a:cubicBezTo>
                    <a:pt x="2526" y="2772"/>
                    <a:pt x="2548" y="2761"/>
                    <a:pt x="2566" y="2757"/>
                  </a:cubicBezTo>
                  <a:cubicBezTo>
                    <a:pt x="2585" y="2751"/>
                    <a:pt x="2600" y="2739"/>
                    <a:pt x="2600" y="2731"/>
                  </a:cubicBezTo>
                  <a:cubicBezTo>
                    <a:pt x="2600" y="2724"/>
                    <a:pt x="2611" y="2717"/>
                    <a:pt x="2623" y="2717"/>
                  </a:cubicBezTo>
                  <a:cubicBezTo>
                    <a:pt x="2637" y="2717"/>
                    <a:pt x="2650" y="2708"/>
                    <a:pt x="2655" y="2695"/>
                  </a:cubicBezTo>
                  <a:cubicBezTo>
                    <a:pt x="2659" y="2683"/>
                    <a:pt x="2684" y="2668"/>
                    <a:pt x="2709" y="2663"/>
                  </a:cubicBezTo>
                  <a:cubicBezTo>
                    <a:pt x="2733" y="2657"/>
                    <a:pt x="2753" y="2643"/>
                    <a:pt x="2753" y="2631"/>
                  </a:cubicBezTo>
                  <a:cubicBezTo>
                    <a:pt x="2753" y="2619"/>
                    <a:pt x="2763" y="2609"/>
                    <a:pt x="2775" y="2609"/>
                  </a:cubicBezTo>
                  <a:cubicBezTo>
                    <a:pt x="2787" y="2609"/>
                    <a:pt x="2799" y="2599"/>
                    <a:pt x="2805" y="2586"/>
                  </a:cubicBezTo>
                  <a:cubicBezTo>
                    <a:pt x="2810" y="2574"/>
                    <a:pt x="2828" y="2563"/>
                    <a:pt x="2845" y="2563"/>
                  </a:cubicBezTo>
                  <a:cubicBezTo>
                    <a:pt x="2861" y="2563"/>
                    <a:pt x="2881" y="2553"/>
                    <a:pt x="2885" y="2540"/>
                  </a:cubicBezTo>
                  <a:cubicBezTo>
                    <a:pt x="2891" y="2528"/>
                    <a:pt x="2904" y="2517"/>
                    <a:pt x="2916" y="2517"/>
                  </a:cubicBezTo>
                  <a:cubicBezTo>
                    <a:pt x="2927" y="2517"/>
                    <a:pt x="2942" y="2508"/>
                    <a:pt x="2948" y="2497"/>
                  </a:cubicBezTo>
                  <a:cubicBezTo>
                    <a:pt x="2962" y="2476"/>
                    <a:pt x="3011" y="2444"/>
                    <a:pt x="3049" y="2432"/>
                  </a:cubicBezTo>
                  <a:cubicBezTo>
                    <a:pt x="3063" y="2425"/>
                    <a:pt x="3075" y="2412"/>
                    <a:pt x="3075" y="2401"/>
                  </a:cubicBezTo>
                  <a:cubicBezTo>
                    <a:pt x="3075" y="2389"/>
                    <a:pt x="3089" y="2379"/>
                    <a:pt x="3106" y="2379"/>
                  </a:cubicBezTo>
                  <a:cubicBezTo>
                    <a:pt x="3123" y="2379"/>
                    <a:pt x="3137" y="2369"/>
                    <a:pt x="3137" y="2356"/>
                  </a:cubicBezTo>
                  <a:cubicBezTo>
                    <a:pt x="3137" y="2344"/>
                    <a:pt x="3145" y="2333"/>
                    <a:pt x="3154" y="2333"/>
                  </a:cubicBezTo>
                  <a:cubicBezTo>
                    <a:pt x="3171" y="2333"/>
                    <a:pt x="3310" y="2227"/>
                    <a:pt x="3318" y="2206"/>
                  </a:cubicBezTo>
                  <a:cubicBezTo>
                    <a:pt x="3321" y="2200"/>
                    <a:pt x="3332" y="2195"/>
                    <a:pt x="3345" y="2195"/>
                  </a:cubicBezTo>
                  <a:cubicBezTo>
                    <a:pt x="3357" y="2195"/>
                    <a:pt x="3367" y="2185"/>
                    <a:pt x="3367" y="2172"/>
                  </a:cubicBezTo>
                  <a:cubicBezTo>
                    <a:pt x="3367" y="2160"/>
                    <a:pt x="3373" y="2149"/>
                    <a:pt x="3379" y="2149"/>
                  </a:cubicBezTo>
                  <a:cubicBezTo>
                    <a:pt x="3387" y="2149"/>
                    <a:pt x="3408" y="2136"/>
                    <a:pt x="3428" y="2119"/>
                  </a:cubicBezTo>
                  <a:cubicBezTo>
                    <a:pt x="3448" y="2103"/>
                    <a:pt x="3473" y="2088"/>
                    <a:pt x="3485" y="2088"/>
                  </a:cubicBezTo>
                  <a:cubicBezTo>
                    <a:pt x="3496" y="2088"/>
                    <a:pt x="3505" y="2079"/>
                    <a:pt x="3505" y="2068"/>
                  </a:cubicBezTo>
                  <a:cubicBezTo>
                    <a:pt x="3505" y="2059"/>
                    <a:pt x="3530" y="2023"/>
                    <a:pt x="3559" y="1991"/>
                  </a:cubicBezTo>
                  <a:cubicBezTo>
                    <a:pt x="3588" y="1959"/>
                    <a:pt x="3612" y="1927"/>
                    <a:pt x="3612" y="1918"/>
                  </a:cubicBezTo>
                  <a:cubicBezTo>
                    <a:pt x="3612" y="1910"/>
                    <a:pt x="3622" y="1904"/>
                    <a:pt x="3635" y="1904"/>
                  </a:cubicBezTo>
                  <a:cubicBezTo>
                    <a:pt x="3647" y="1904"/>
                    <a:pt x="3658" y="1891"/>
                    <a:pt x="3658" y="1875"/>
                  </a:cubicBezTo>
                  <a:cubicBezTo>
                    <a:pt x="3658" y="1859"/>
                    <a:pt x="3668" y="1838"/>
                    <a:pt x="3681" y="1827"/>
                  </a:cubicBezTo>
                  <a:cubicBezTo>
                    <a:pt x="3693" y="1816"/>
                    <a:pt x="3704" y="1796"/>
                    <a:pt x="3704" y="1781"/>
                  </a:cubicBezTo>
                  <a:cubicBezTo>
                    <a:pt x="3704" y="1766"/>
                    <a:pt x="3714" y="1746"/>
                    <a:pt x="3727" y="1735"/>
                  </a:cubicBezTo>
                  <a:cubicBezTo>
                    <a:pt x="3739" y="1724"/>
                    <a:pt x="3750" y="1704"/>
                    <a:pt x="3750" y="1691"/>
                  </a:cubicBezTo>
                  <a:cubicBezTo>
                    <a:pt x="3750" y="1675"/>
                    <a:pt x="3761" y="1651"/>
                    <a:pt x="3774" y="1634"/>
                  </a:cubicBezTo>
                  <a:cubicBezTo>
                    <a:pt x="3786" y="1618"/>
                    <a:pt x="3797" y="1583"/>
                    <a:pt x="3797" y="1557"/>
                  </a:cubicBezTo>
                  <a:cubicBezTo>
                    <a:pt x="3797" y="1533"/>
                    <a:pt x="3807" y="1497"/>
                    <a:pt x="3820" y="1480"/>
                  </a:cubicBezTo>
                  <a:cubicBezTo>
                    <a:pt x="3852" y="1439"/>
                    <a:pt x="3852" y="977"/>
                    <a:pt x="3820" y="922"/>
                  </a:cubicBezTo>
                  <a:cubicBezTo>
                    <a:pt x="3807" y="900"/>
                    <a:pt x="3798" y="862"/>
                    <a:pt x="3797" y="836"/>
                  </a:cubicBezTo>
                  <a:cubicBezTo>
                    <a:pt x="3797" y="810"/>
                    <a:pt x="3786" y="780"/>
                    <a:pt x="3774" y="769"/>
                  </a:cubicBezTo>
                  <a:cubicBezTo>
                    <a:pt x="3761" y="759"/>
                    <a:pt x="3750" y="734"/>
                    <a:pt x="3750" y="715"/>
                  </a:cubicBezTo>
                  <a:cubicBezTo>
                    <a:pt x="3750" y="697"/>
                    <a:pt x="3739" y="672"/>
                    <a:pt x="3727" y="661"/>
                  </a:cubicBezTo>
                  <a:cubicBezTo>
                    <a:pt x="3714" y="650"/>
                    <a:pt x="3704" y="630"/>
                    <a:pt x="3704" y="614"/>
                  </a:cubicBezTo>
                  <a:cubicBezTo>
                    <a:pt x="3704" y="599"/>
                    <a:pt x="3695" y="580"/>
                    <a:pt x="3685" y="574"/>
                  </a:cubicBezTo>
                  <a:cubicBezTo>
                    <a:pt x="3672" y="568"/>
                    <a:pt x="3658" y="551"/>
                    <a:pt x="3652" y="538"/>
                  </a:cubicBezTo>
                  <a:cubicBezTo>
                    <a:pt x="3625" y="480"/>
                    <a:pt x="3596" y="447"/>
                    <a:pt x="3497" y="347"/>
                  </a:cubicBezTo>
                  <a:cubicBezTo>
                    <a:pt x="3397" y="248"/>
                    <a:pt x="3364" y="219"/>
                    <a:pt x="3306" y="192"/>
                  </a:cubicBezTo>
                  <a:cubicBezTo>
                    <a:pt x="3293" y="186"/>
                    <a:pt x="3276" y="172"/>
                    <a:pt x="3270" y="159"/>
                  </a:cubicBezTo>
                  <a:cubicBezTo>
                    <a:pt x="3264" y="149"/>
                    <a:pt x="3245" y="140"/>
                    <a:pt x="3230" y="140"/>
                  </a:cubicBezTo>
                  <a:cubicBezTo>
                    <a:pt x="3214" y="140"/>
                    <a:pt x="3194" y="130"/>
                    <a:pt x="3183" y="117"/>
                  </a:cubicBezTo>
                  <a:cubicBezTo>
                    <a:pt x="3172" y="105"/>
                    <a:pt x="3148" y="94"/>
                    <a:pt x="3126" y="94"/>
                  </a:cubicBezTo>
                  <a:cubicBezTo>
                    <a:pt x="3106" y="94"/>
                    <a:pt x="3086" y="83"/>
                    <a:pt x="3082" y="70"/>
                  </a:cubicBezTo>
                  <a:cubicBezTo>
                    <a:pt x="3075" y="57"/>
                    <a:pt x="3051" y="47"/>
                    <a:pt x="3016" y="47"/>
                  </a:cubicBezTo>
                  <a:cubicBezTo>
                    <a:pt x="2985" y="47"/>
                    <a:pt x="2947" y="37"/>
                    <a:pt x="2931" y="24"/>
                  </a:cubicBezTo>
                  <a:cubicBezTo>
                    <a:pt x="2887" y="-9"/>
                    <a:pt x="2391" y="-8"/>
                    <a:pt x="2348" y="2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ing">
  <p:cSld name="Ending">
    <p:spTree>
      <p:nvGrpSpPr>
        <p:cNvPr id="308" name="Shape 308"/>
        <p:cNvGrpSpPr/>
        <p:nvPr/>
      </p:nvGrpSpPr>
      <p:grpSpPr>
        <a:xfrm>
          <a:off x="0" y="0"/>
          <a:ext cx="0" cy="0"/>
          <a:chOff x="0" y="0"/>
          <a:chExt cx="0" cy="0"/>
        </a:xfrm>
      </p:grpSpPr>
      <p:sp>
        <p:nvSpPr>
          <p:cNvPr id="309" name="Google Shape;309;p63"/>
          <p:cNvSpPr/>
          <p:nvPr/>
        </p:nvSpPr>
        <p:spPr>
          <a:xfrm>
            <a:off x="1" y="261724"/>
            <a:ext cx="9144000" cy="252300"/>
          </a:xfrm>
          <a:prstGeom prst="rect">
            <a:avLst/>
          </a:prstGeom>
          <a:solidFill>
            <a:srgbClr val="FF533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310" name="Google Shape;310;p63"/>
          <p:cNvSpPr txBox="1"/>
          <p:nvPr>
            <p:ph idx="12" type="sldNum"/>
          </p:nvPr>
        </p:nvSpPr>
        <p:spPr>
          <a:xfrm>
            <a:off x="8466340" y="4951094"/>
            <a:ext cx="558900" cy="241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chemeClr val="dk1"/>
              </a:buClr>
              <a:buSzPts val="1000"/>
              <a:buFont typeface="Helvetica Neue"/>
              <a:buNone/>
              <a:defRPr b="1"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1"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1"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1"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1"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1"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1"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1"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1"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grpSp>
        <p:nvGrpSpPr>
          <p:cNvPr id="311" name="Google Shape;311;p63"/>
          <p:cNvGrpSpPr/>
          <p:nvPr/>
        </p:nvGrpSpPr>
        <p:grpSpPr>
          <a:xfrm>
            <a:off x="513779" y="121347"/>
            <a:ext cx="649682" cy="252265"/>
            <a:chOff x="5371817" y="3459231"/>
            <a:chExt cx="1390883" cy="540067"/>
          </a:xfrm>
        </p:grpSpPr>
        <p:sp>
          <p:nvSpPr>
            <p:cNvPr id="312" name="Google Shape;312;p63"/>
            <p:cNvSpPr/>
            <p:nvPr/>
          </p:nvSpPr>
          <p:spPr>
            <a:xfrm>
              <a:off x="5849616" y="3866322"/>
              <a:ext cx="133804" cy="45014"/>
            </a:xfrm>
            <a:custGeom>
              <a:rect b="b" l="l" r="r" t="t"/>
              <a:pathLst>
                <a:path extrusionOk="0" h="481" w="1428">
                  <a:moveTo>
                    <a:pt x="239" y="0"/>
                  </a:moveTo>
                  <a:lnTo>
                    <a:pt x="1187" y="0"/>
                  </a:lnTo>
                  <a:cubicBezTo>
                    <a:pt x="1231" y="0"/>
                    <a:pt x="1269" y="10"/>
                    <a:pt x="1307" y="32"/>
                  </a:cubicBezTo>
                  <a:cubicBezTo>
                    <a:pt x="1345" y="54"/>
                    <a:pt x="1373" y="82"/>
                    <a:pt x="1395" y="120"/>
                  </a:cubicBezTo>
                  <a:cubicBezTo>
                    <a:pt x="1417" y="158"/>
                    <a:pt x="1427" y="196"/>
                    <a:pt x="1427" y="240"/>
                  </a:cubicBezTo>
                  <a:cubicBezTo>
                    <a:pt x="1427" y="284"/>
                    <a:pt x="1417" y="322"/>
                    <a:pt x="1395" y="360"/>
                  </a:cubicBezTo>
                  <a:cubicBezTo>
                    <a:pt x="1373" y="399"/>
                    <a:pt x="1345" y="425"/>
                    <a:pt x="1307" y="447"/>
                  </a:cubicBezTo>
                  <a:cubicBezTo>
                    <a:pt x="1269" y="469"/>
                    <a:pt x="1231" y="480"/>
                    <a:pt x="1187" y="480"/>
                  </a:cubicBezTo>
                  <a:lnTo>
                    <a:pt x="239" y="480"/>
                  </a:lnTo>
                  <a:cubicBezTo>
                    <a:pt x="195" y="480"/>
                    <a:pt x="158" y="469"/>
                    <a:pt x="120" y="447"/>
                  </a:cubicBezTo>
                  <a:cubicBezTo>
                    <a:pt x="81" y="425"/>
                    <a:pt x="54" y="399"/>
                    <a:pt x="32" y="360"/>
                  </a:cubicBezTo>
                  <a:cubicBezTo>
                    <a:pt x="10" y="322"/>
                    <a:pt x="0" y="284"/>
                    <a:pt x="0" y="240"/>
                  </a:cubicBezTo>
                  <a:cubicBezTo>
                    <a:pt x="0" y="196"/>
                    <a:pt x="10" y="158"/>
                    <a:pt x="32" y="120"/>
                  </a:cubicBezTo>
                  <a:cubicBezTo>
                    <a:pt x="54" y="82"/>
                    <a:pt x="81" y="54"/>
                    <a:pt x="120" y="32"/>
                  </a:cubicBezTo>
                  <a:cubicBezTo>
                    <a:pt x="158" y="10"/>
                    <a:pt x="195" y="0"/>
                    <a:pt x="239"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13" name="Google Shape;313;p63"/>
            <p:cNvSpPr/>
            <p:nvPr/>
          </p:nvSpPr>
          <p:spPr>
            <a:xfrm>
              <a:off x="6301404" y="3866322"/>
              <a:ext cx="45014" cy="45014"/>
            </a:xfrm>
            <a:custGeom>
              <a:rect b="b" l="l" r="r" t="t"/>
              <a:pathLst>
                <a:path extrusionOk="0" h="480" w="480">
                  <a:moveTo>
                    <a:pt x="0" y="239"/>
                  </a:moveTo>
                  <a:cubicBezTo>
                    <a:pt x="0" y="195"/>
                    <a:pt x="10" y="158"/>
                    <a:pt x="32" y="120"/>
                  </a:cubicBezTo>
                  <a:cubicBezTo>
                    <a:pt x="54" y="82"/>
                    <a:pt x="82" y="54"/>
                    <a:pt x="120" y="32"/>
                  </a:cubicBezTo>
                  <a:cubicBezTo>
                    <a:pt x="158" y="10"/>
                    <a:pt x="195" y="0"/>
                    <a:pt x="239" y="0"/>
                  </a:cubicBezTo>
                  <a:cubicBezTo>
                    <a:pt x="284" y="0"/>
                    <a:pt x="321" y="10"/>
                    <a:pt x="359" y="32"/>
                  </a:cubicBezTo>
                  <a:cubicBezTo>
                    <a:pt x="397" y="54"/>
                    <a:pt x="425" y="82"/>
                    <a:pt x="447" y="120"/>
                  </a:cubicBezTo>
                  <a:cubicBezTo>
                    <a:pt x="469" y="159"/>
                    <a:pt x="479" y="195"/>
                    <a:pt x="479" y="239"/>
                  </a:cubicBezTo>
                  <a:cubicBezTo>
                    <a:pt x="479" y="284"/>
                    <a:pt x="469" y="321"/>
                    <a:pt x="447" y="359"/>
                  </a:cubicBezTo>
                  <a:cubicBezTo>
                    <a:pt x="425" y="397"/>
                    <a:pt x="397" y="425"/>
                    <a:pt x="359" y="447"/>
                  </a:cubicBezTo>
                  <a:cubicBezTo>
                    <a:pt x="321" y="469"/>
                    <a:pt x="284" y="479"/>
                    <a:pt x="239" y="479"/>
                  </a:cubicBezTo>
                  <a:cubicBezTo>
                    <a:pt x="195" y="479"/>
                    <a:pt x="159" y="469"/>
                    <a:pt x="120" y="447"/>
                  </a:cubicBezTo>
                  <a:cubicBezTo>
                    <a:pt x="82" y="425"/>
                    <a:pt x="54" y="397"/>
                    <a:pt x="32" y="359"/>
                  </a:cubicBezTo>
                  <a:cubicBezTo>
                    <a:pt x="10" y="321"/>
                    <a:pt x="0" y="284"/>
                    <a:pt x="0" y="239"/>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14" name="Google Shape;314;p63"/>
            <p:cNvSpPr/>
            <p:nvPr/>
          </p:nvSpPr>
          <p:spPr>
            <a:xfrm>
              <a:off x="6020172" y="3866322"/>
              <a:ext cx="45014" cy="45014"/>
            </a:xfrm>
            <a:custGeom>
              <a:rect b="b" l="l" r="r" t="t"/>
              <a:pathLst>
                <a:path extrusionOk="0" h="480" w="479">
                  <a:moveTo>
                    <a:pt x="32" y="359"/>
                  </a:moveTo>
                  <a:cubicBezTo>
                    <a:pt x="10" y="321"/>
                    <a:pt x="0" y="284"/>
                    <a:pt x="0" y="239"/>
                  </a:cubicBezTo>
                  <a:cubicBezTo>
                    <a:pt x="0" y="195"/>
                    <a:pt x="10" y="158"/>
                    <a:pt x="32" y="120"/>
                  </a:cubicBezTo>
                  <a:cubicBezTo>
                    <a:pt x="54" y="82"/>
                    <a:pt x="82" y="54"/>
                    <a:pt x="120" y="32"/>
                  </a:cubicBezTo>
                  <a:cubicBezTo>
                    <a:pt x="158" y="10"/>
                    <a:pt x="195" y="0"/>
                    <a:pt x="239" y="0"/>
                  </a:cubicBezTo>
                  <a:cubicBezTo>
                    <a:pt x="284" y="0"/>
                    <a:pt x="321" y="10"/>
                    <a:pt x="359" y="32"/>
                  </a:cubicBezTo>
                  <a:cubicBezTo>
                    <a:pt x="396" y="54"/>
                    <a:pt x="424" y="82"/>
                    <a:pt x="446" y="120"/>
                  </a:cubicBezTo>
                  <a:cubicBezTo>
                    <a:pt x="468" y="159"/>
                    <a:pt x="478" y="195"/>
                    <a:pt x="478" y="239"/>
                  </a:cubicBezTo>
                  <a:cubicBezTo>
                    <a:pt x="478" y="284"/>
                    <a:pt x="468" y="321"/>
                    <a:pt x="446" y="359"/>
                  </a:cubicBezTo>
                  <a:cubicBezTo>
                    <a:pt x="424" y="397"/>
                    <a:pt x="396" y="425"/>
                    <a:pt x="359" y="447"/>
                  </a:cubicBezTo>
                  <a:cubicBezTo>
                    <a:pt x="321" y="469"/>
                    <a:pt x="283" y="479"/>
                    <a:pt x="239" y="479"/>
                  </a:cubicBezTo>
                  <a:cubicBezTo>
                    <a:pt x="194" y="479"/>
                    <a:pt x="158" y="469"/>
                    <a:pt x="120" y="447"/>
                  </a:cubicBezTo>
                  <a:cubicBezTo>
                    <a:pt x="81" y="425"/>
                    <a:pt x="54" y="397"/>
                    <a:pt x="32" y="359"/>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15" name="Google Shape;315;p63"/>
            <p:cNvSpPr/>
            <p:nvPr/>
          </p:nvSpPr>
          <p:spPr>
            <a:xfrm>
              <a:off x="5723661" y="3866322"/>
              <a:ext cx="88787" cy="45014"/>
            </a:xfrm>
            <a:custGeom>
              <a:rect b="b" l="l" r="r" t="t"/>
              <a:pathLst>
                <a:path extrusionOk="0" h="481" w="950">
                  <a:moveTo>
                    <a:pt x="0" y="240"/>
                  </a:moveTo>
                  <a:cubicBezTo>
                    <a:pt x="0" y="197"/>
                    <a:pt x="10" y="160"/>
                    <a:pt x="32" y="122"/>
                  </a:cubicBezTo>
                  <a:cubicBezTo>
                    <a:pt x="54" y="83"/>
                    <a:pt x="82" y="56"/>
                    <a:pt x="121" y="33"/>
                  </a:cubicBezTo>
                  <a:cubicBezTo>
                    <a:pt x="160" y="11"/>
                    <a:pt x="198" y="0"/>
                    <a:pt x="243" y="0"/>
                  </a:cubicBezTo>
                  <a:lnTo>
                    <a:pt x="244" y="0"/>
                  </a:lnTo>
                  <a:lnTo>
                    <a:pt x="709" y="0"/>
                  </a:lnTo>
                  <a:cubicBezTo>
                    <a:pt x="753" y="0"/>
                    <a:pt x="790" y="10"/>
                    <a:pt x="829" y="32"/>
                  </a:cubicBezTo>
                  <a:cubicBezTo>
                    <a:pt x="867" y="55"/>
                    <a:pt x="894" y="82"/>
                    <a:pt x="917" y="120"/>
                  </a:cubicBezTo>
                  <a:cubicBezTo>
                    <a:pt x="939" y="158"/>
                    <a:pt x="949" y="196"/>
                    <a:pt x="949" y="240"/>
                  </a:cubicBezTo>
                  <a:cubicBezTo>
                    <a:pt x="949" y="284"/>
                    <a:pt x="939" y="322"/>
                    <a:pt x="917" y="360"/>
                  </a:cubicBezTo>
                  <a:cubicBezTo>
                    <a:pt x="894" y="398"/>
                    <a:pt x="867" y="426"/>
                    <a:pt x="829" y="448"/>
                  </a:cubicBezTo>
                  <a:cubicBezTo>
                    <a:pt x="790" y="470"/>
                    <a:pt x="753" y="480"/>
                    <a:pt x="709" y="480"/>
                  </a:cubicBezTo>
                  <a:lnTo>
                    <a:pt x="245" y="480"/>
                  </a:lnTo>
                  <a:cubicBezTo>
                    <a:pt x="244" y="480"/>
                    <a:pt x="243" y="480"/>
                    <a:pt x="243" y="480"/>
                  </a:cubicBezTo>
                  <a:cubicBezTo>
                    <a:pt x="198" y="480"/>
                    <a:pt x="160" y="470"/>
                    <a:pt x="121" y="447"/>
                  </a:cubicBezTo>
                  <a:cubicBezTo>
                    <a:pt x="82" y="425"/>
                    <a:pt x="54" y="397"/>
                    <a:pt x="32" y="359"/>
                  </a:cubicBezTo>
                  <a:cubicBezTo>
                    <a:pt x="10" y="321"/>
                    <a:pt x="0" y="284"/>
                    <a:pt x="0" y="24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16" name="Google Shape;316;p63"/>
            <p:cNvSpPr/>
            <p:nvPr/>
          </p:nvSpPr>
          <p:spPr>
            <a:xfrm>
              <a:off x="6101527" y="3866322"/>
              <a:ext cx="178400" cy="45014"/>
            </a:xfrm>
            <a:custGeom>
              <a:rect b="b" l="l" r="r" t="t"/>
              <a:pathLst>
                <a:path extrusionOk="0" h="481" w="1907">
                  <a:moveTo>
                    <a:pt x="240" y="0"/>
                  </a:moveTo>
                  <a:lnTo>
                    <a:pt x="1666" y="0"/>
                  </a:lnTo>
                  <a:cubicBezTo>
                    <a:pt x="1711" y="0"/>
                    <a:pt x="1748" y="10"/>
                    <a:pt x="1786" y="32"/>
                  </a:cubicBezTo>
                  <a:cubicBezTo>
                    <a:pt x="1825" y="54"/>
                    <a:pt x="1852" y="82"/>
                    <a:pt x="1874" y="120"/>
                  </a:cubicBezTo>
                  <a:cubicBezTo>
                    <a:pt x="1896" y="158"/>
                    <a:pt x="1906" y="196"/>
                    <a:pt x="1906" y="240"/>
                  </a:cubicBezTo>
                  <a:cubicBezTo>
                    <a:pt x="1906" y="284"/>
                    <a:pt x="1896" y="322"/>
                    <a:pt x="1874" y="360"/>
                  </a:cubicBezTo>
                  <a:cubicBezTo>
                    <a:pt x="1852" y="399"/>
                    <a:pt x="1825" y="425"/>
                    <a:pt x="1786" y="447"/>
                  </a:cubicBezTo>
                  <a:cubicBezTo>
                    <a:pt x="1748" y="469"/>
                    <a:pt x="1711" y="480"/>
                    <a:pt x="1666" y="480"/>
                  </a:cubicBezTo>
                  <a:lnTo>
                    <a:pt x="240" y="480"/>
                  </a:lnTo>
                  <a:cubicBezTo>
                    <a:pt x="196" y="480"/>
                    <a:pt x="158" y="469"/>
                    <a:pt x="120" y="447"/>
                  </a:cubicBezTo>
                  <a:cubicBezTo>
                    <a:pt x="82" y="425"/>
                    <a:pt x="54" y="399"/>
                    <a:pt x="32" y="360"/>
                  </a:cubicBezTo>
                  <a:cubicBezTo>
                    <a:pt x="10" y="322"/>
                    <a:pt x="0" y="284"/>
                    <a:pt x="0" y="240"/>
                  </a:cubicBezTo>
                  <a:cubicBezTo>
                    <a:pt x="0" y="196"/>
                    <a:pt x="10" y="158"/>
                    <a:pt x="32" y="120"/>
                  </a:cubicBezTo>
                  <a:cubicBezTo>
                    <a:pt x="54" y="82"/>
                    <a:pt x="82" y="54"/>
                    <a:pt x="120" y="32"/>
                  </a:cubicBezTo>
                  <a:cubicBezTo>
                    <a:pt x="158" y="10"/>
                    <a:pt x="196" y="0"/>
                    <a:pt x="240"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17" name="Google Shape;317;p63"/>
            <p:cNvSpPr/>
            <p:nvPr/>
          </p:nvSpPr>
          <p:spPr>
            <a:xfrm>
              <a:off x="6398864" y="3866322"/>
              <a:ext cx="45014" cy="45014"/>
            </a:xfrm>
            <a:custGeom>
              <a:rect b="b" l="l" r="r" t="t"/>
              <a:pathLst>
                <a:path extrusionOk="0" h="480" w="480">
                  <a:moveTo>
                    <a:pt x="240" y="0"/>
                  </a:moveTo>
                  <a:cubicBezTo>
                    <a:pt x="284" y="0"/>
                    <a:pt x="321" y="10"/>
                    <a:pt x="359" y="32"/>
                  </a:cubicBezTo>
                  <a:cubicBezTo>
                    <a:pt x="397" y="54"/>
                    <a:pt x="425" y="82"/>
                    <a:pt x="447" y="120"/>
                  </a:cubicBezTo>
                  <a:cubicBezTo>
                    <a:pt x="469" y="158"/>
                    <a:pt x="479" y="195"/>
                    <a:pt x="479" y="239"/>
                  </a:cubicBezTo>
                  <a:cubicBezTo>
                    <a:pt x="479" y="284"/>
                    <a:pt x="469" y="321"/>
                    <a:pt x="447" y="359"/>
                  </a:cubicBezTo>
                  <a:cubicBezTo>
                    <a:pt x="425" y="397"/>
                    <a:pt x="398" y="425"/>
                    <a:pt x="359" y="447"/>
                  </a:cubicBezTo>
                  <a:cubicBezTo>
                    <a:pt x="321" y="469"/>
                    <a:pt x="284" y="479"/>
                    <a:pt x="240" y="479"/>
                  </a:cubicBezTo>
                  <a:cubicBezTo>
                    <a:pt x="196" y="479"/>
                    <a:pt x="158" y="469"/>
                    <a:pt x="120" y="447"/>
                  </a:cubicBezTo>
                  <a:cubicBezTo>
                    <a:pt x="82" y="425"/>
                    <a:pt x="54" y="397"/>
                    <a:pt x="32" y="359"/>
                  </a:cubicBezTo>
                  <a:cubicBezTo>
                    <a:pt x="10" y="321"/>
                    <a:pt x="0" y="284"/>
                    <a:pt x="0" y="239"/>
                  </a:cubicBezTo>
                  <a:cubicBezTo>
                    <a:pt x="0" y="195"/>
                    <a:pt x="10" y="159"/>
                    <a:pt x="32" y="120"/>
                  </a:cubicBezTo>
                  <a:cubicBezTo>
                    <a:pt x="54" y="82"/>
                    <a:pt x="82" y="54"/>
                    <a:pt x="120" y="32"/>
                  </a:cubicBezTo>
                  <a:cubicBezTo>
                    <a:pt x="158" y="10"/>
                    <a:pt x="196" y="0"/>
                    <a:pt x="240"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18" name="Google Shape;318;p63"/>
            <p:cNvSpPr/>
            <p:nvPr/>
          </p:nvSpPr>
          <p:spPr>
            <a:xfrm>
              <a:off x="6162647" y="3954697"/>
              <a:ext cx="44601" cy="44601"/>
            </a:xfrm>
            <a:custGeom>
              <a:rect b="b" l="l" r="r" t="t"/>
              <a:pathLst>
                <a:path extrusionOk="0" h="476" w="476">
                  <a:moveTo>
                    <a:pt x="119" y="32"/>
                  </a:moveTo>
                  <a:cubicBezTo>
                    <a:pt x="157" y="10"/>
                    <a:pt x="194" y="0"/>
                    <a:pt x="238" y="0"/>
                  </a:cubicBezTo>
                  <a:cubicBezTo>
                    <a:pt x="281" y="0"/>
                    <a:pt x="318" y="10"/>
                    <a:pt x="356" y="32"/>
                  </a:cubicBezTo>
                  <a:cubicBezTo>
                    <a:pt x="394" y="54"/>
                    <a:pt x="422" y="81"/>
                    <a:pt x="443" y="119"/>
                  </a:cubicBezTo>
                  <a:cubicBezTo>
                    <a:pt x="465" y="157"/>
                    <a:pt x="475" y="194"/>
                    <a:pt x="475" y="238"/>
                  </a:cubicBezTo>
                  <a:cubicBezTo>
                    <a:pt x="475" y="281"/>
                    <a:pt x="466" y="319"/>
                    <a:pt x="444" y="356"/>
                  </a:cubicBezTo>
                  <a:cubicBezTo>
                    <a:pt x="423" y="394"/>
                    <a:pt x="395" y="422"/>
                    <a:pt x="357" y="443"/>
                  </a:cubicBezTo>
                  <a:cubicBezTo>
                    <a:pt x="320" y="465"/>
                    <a:pt x="282" y="475"/>
                    <a:pt x="238" y="475"/>
                  </a:cubicBezTo>
                  <a:cubicBezTo>
                    <a:pt x="195"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19" name="Google Shape;319;p63"/>
            <p:cNvSpPr/>
            <p:nvPr/>
          </p:nvSpPr>
          <p:spPr>
            <a:xfrm>
              <a:off x="6220875" y="3954697"/>
              <a:ext cx="44601" cy="44601"/>
            </a:xfrm>
            <a:custGeom>
              <a:rect b="b" l="l" r="r" t="t"/>
              <a:pathLst>
                <a:path extrusionOk="0" h="476" w="476">
                  <a:moveTo>
                    <a:pt x="238" y="0"/>
                  </a:moveTo>
                  <a:cubicBezTo>
                    <a:pt x="281" y="0"/>
                    <a:pt x="318" y="10"/>
                    <a:pt x="356" y="32"/>
                  </a:cubicBezTo>
                  <a:cubicBezTo>
                    <a:pt x="394" y="54"/>
                    <a:pt x="421" y="81"/>
                    <a:pt x="443" y="119"/>
                  </a:cubicBezTo>
                  <a:cubicBezTo>
                    <a:pt x="465" y="157"/>
                    <a:pt x="475" y="194"/>
                    <a:pt x="475" y="238"/>
                  </a:cubicBezTo>
                  <a:cubicBezTo>
                    <a:pt x="475" y="281"/>
                    <a:pt x="465" y="319"/>
                    <a:pt x="443" y="356"/>
                  </a:cubicBezTo>
                  <a:cubicBezTo>
                    <a:pt x="422" y="394"/>
                    <a:pt x="394" y="422"/>
                    <a:pt x="356" y="443"/>
                  </a:cubicBezTo>
                  <a:cubicBezTo>
                    <a:pt x="319" y="465"/>
                    <a:pt x="282" y="475"/>
                    <a:pt x="238" y="475"/>
                  </a:cubicBezTo>
                  <a:cubicBezTo>
                    <a:pt x="195"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cubicBezTo>
                    <a:pt x="157" y="10"/>
                    <a:pt x="194" y="0"/>
                    <a:pt x="238" y="0"/>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20" name="Google Shape;320;p63"/>
            <p:cNvSpPr/>
            <p:nvPr/>
          </p:nvSpPr>
          <p:spPr>
            <a:xfrm>
              <a:off x="5919821" y="3954697"/>
              <a:ext cx="221765" cy="44601"/>
            </a:xfrm>
            <a:custGeom>
              <a:rect b="b" l="l" r="r" t="t"/>
              <a:pathLst>
                <a:path extrusionOk="0" h="476" w="2366">
                  <a:moveTo>
                    <a:pt x="238" y="0"/>
                  </a:moveTo>
                  <a:lnTo>
                    <a:pt x="2128" y="0"/>
                  </a:lnTo>
                  <a:cubicBezTo>
                    <a:pt x="2172" y="0"/>
                    <a:pt x="2210" y="10"/>
                    <a:pt x="2247" y="32"/>
                  </a:cubicBezTo>
                  <a:cubicBezTo>
                    <a:pt x="2285" y="54"/>
                    <a:pt x="2313" y="81"/>
                    <a:pt x="2334" y="119"/>
                  </a:cubicBezTo>
                  <a:cubicBezTo>
                    <a:pt x="2356" y="157"/>
                    <a:pt x="2365" y="195"/>
                    <a:pt x="2365" y="238"/>
                  </a:cubicBezTo>
                  <a:cubicBezTo>
                    <a:pt x="2365" y="282"/>
                    <a:pt x="2356" y="319"/>
                    <a:pt x="2334" y="356"/>
                  </a:cubicBezTo>
                  <a:cubicBezTo>
                    <a:pt x="2313" y="394"/>
                    <a:pt x="2285" y="422"/>
                    <a:pt x="2247" y="443"/>
                  </a:cubicBezTo>
                  <a:cubicBezTo>
                    <a:pt x="2210" y="465"/>
                    <a:pt x="2172" y="475"/>
                    <a:pt x="2128" y="475"/>
                  </a:cubicBezTo>
                  <a:lnTo>
                    <a:pt x="238" y="475"/>
                  </a:lnTo>
                  <a:cubicBezTo>
                    <a:pt x="194"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cubicBezTo>
                    <a:pt x="157" y="10"/>
                    <a:pt x="194" y="0"/>
                    <a:pt x="238" y="0"/>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21" name="Google Shape;321;p63"/>
            <p:cNvSpPr/>
            <p:nvPr/>
          </p:nvSpPr>
          <p:spPr>
            <a:xfrm>
              <a:off x="5856224" y="3954697"/>
              <a:ext cx="44601" cy="44601"/>
            </a:xfrm>
            <a:custGeom>
              <a:rect b="b" l="l" r="r" t="t"/>
              <a:pathLst>
                <a:path extrusionOk="0" h="476" w="476">
                  <a:moveTo>
                    <a:pt x="32" y="356"/>
                  </a:moveTo>
                  <a:cubicBezTo>
                    <a:pt x="10" y="319"/>
                    <a:pt x="0" y="281"/>
                    <a:pt x="0" y="238"/>
                  </a:cubicBezTo>
                  <a:cubicBezTo>
                    <a:pt x="0" y="194"/>
                    <a:pt x="10" y="157"/>
                    <a:pt x="32" y="119"/>
                  </a:cubicBezTo>
                  <a:cubicBezTo>
                    <a:pt x="54" y="81"/>
                    <a:pt x="81" y="54"/>
                    <a:pt x="119" y="32"/>
                  </a:cubicBezTo>
                  <a:cubicBezTo>
                    <a:pt x="157" y="10"/>
                    <a:pt x="194" y="0"/>
                    <a:pt x="238" y="0"/>
                  </a:cubicBezTo>
                  <a:cubicBezTo>
                    <a:pt x="282" y="0"/>
                    <a:pt x="319" y="10"/>
                    <a:pt x="357" y="32"/>
                  </a:cubicBezTo>
                  <a:cubicBezTo>
                    <a:pt x="394" y="54"/>
                    <a:pt x="422" y="81"/>
                    <a:pt x="444" y="119"/>
                  </a:cubicBezTo>
                  <a:cubicBezTo>
                    <a:pt x="465" y="157"/>
                    <a:pt x="475" y="195"/>
                    <a:pt x="475" y="238"/>
                  </a:cubicBezTo>
                  <a:cubicBezTo>
                    <a:pt x="475" y="282"/>
                    <a:pt x="465" y="319"/>
                    <a:pt x="444" y="356"/>
                  </a:cubicBezTo>
                  <a:cubicBezTo>
                    <a:pt x="422" y="394"/>
                    <a:pt x="394" y="422"/>
                    <a:pt x="357" y="443"/>
                  </a:cubicBezTo>
                  <a:cubicBezTo>
                    <a:pt x="319" y="465"/>
                    <a:pt x="282" y="475"/>
                    <a:pt x="238" y="475"/>
                  </a:cubicBezTo>
                  <a:cubicBezTo>
                    <a:pt x="194" y="475"/>
                    <a:pt x="157" y="465"/>
                    <a:pt x="119" y="443"/>
                  </a:cubicBezTo>
                  <a:cubicBezTo>
                    <a:pt x="81" y="422"/>
                    <a:pt x="54" y="394"/>
                    <a:pt x="32" y="356"/>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22" name="Google Shape;322;p63"/>
            <p:cNvSpPr/>
            <p:nvPr/>
          </p:nvSpPr>
          <p:spPr>
            <a:xfrm>
              <a:off x="5503548" y="3786619"/>
              <a:ext cx="44601" cy="44601"/>
            </a:xfrm>
            <a:custGeom>
              <a:rect b="b" l="l" r="r" t="t"/>
              <a:pathLst>
                <a:path extrusionOk="0" h="476" w="476">
                  <a:moveTo>
                    <a:pt x="0" y="237"/>
                  </a:moveTo>
                  <a:cubicBezTo>
                    <a:pt x="0" y="194"/>
                    <a:pt x="10" y="156"/>
                    <a:pt x="32" y="119"/>
                  </a:cubicBezTo>
                  <a:cubicBezTo>
                    <a:pt x="53" y="81"/>
                    <a:pt x="81" y="53"/>
                    <a:pt x="119" y="32"/>
                  </a:cubicBezTo>
                  <a:cubicBezTo>
                    <a:pt x="157" y="10"/>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3" y="475"/>
                    <a:pt x="155" y="465"/>
                    <a:pt x="118" y="443"/>
                  </a:cubicBezTo>
                  <a:cubicBezTo>
                    <a:pt x="80" y="421"/>
                    <a:pt x="52" y="394"/>
                    <a:pt x="31" y="356"/>
                  </a:cubicBezTo>
                  <a:cubicBezTo>
                    <a:pt x="9"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23" name="Google Shape;323;p63"/>
            <p:cNvSpPr/>
            <p:nvPr/>
          </p:nvSpPr>
          <p:spPr>
            <a:xfrm>
              <a:off x="5599357"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24" name="Google Shape;324;p63"/>
            <p:cNvSpPr/>
            <p:nvPr/>
          </p:nvSpPr>
          <p:spPr>
            <a:xfrm>
              <a:off x="5707967"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25" name="Google Shape;325;p63"/>
            <p:cNvSpPr/>
            <p:nvPr/>
          </p:nvSpPr>
          <p:spPr>
            <a:xfrm>
              <a:off x="6030084" y="3786619"/>
              <a:ext cx="132149" cy="44601"/>
            </a:xfrm>
            <a:custGeom>
              <a:rect b="b" l="l" r="r" t="t"/>
              <a:pathLst>
                <a:path extrusionOk="0" h="476" w="1410">
                  <a:moveTo>
                    <a:pt x="237" y="0"/>
                  </a:moveTo>
                  <a:lnTo>
                    <a:pt x="1171" y="0"/>
                  </a:lnTo>
                  <a:cubicBezTo>
                    <a:pt x="1215" y="0"/>
                    <a:pt x="1252" y="10"/>
                    <a:pt x="1290" y="31"/>
                  </a:cubicBezTo>
                  <a:cubicBezTo>
                    <a:pt x="1328" y="53"/>
                    <a:pt x="1355" y="81"/>
                    <a:pt x="1377" y="118"/>
                  </a:cubicBezTo>
                  <a:cubicBezTo>
                    <a:pt x="1399" y="156"/>
                    <a:pt x="1409" y="193"/>
                    <a:pt x="1409" y="237"/>
                  </a:cubicBezTo>
                  <a:cubicBezTo>
                    <a:pt x="1409" y="281"/>
                    <a:pt x="1399" y="318"/>
                    <a:pt x="1377" y="356"/>
                  </a:cubicBezTo>
                  <a:cubicBezTo>
                    <a:pt x="1355" y="394"/>
                    <a:pt x="1328" y="421"/>
                    <a:pt x="1290" y="443"/>
                  </a:cubicBezTo>
                  <a:cubicBezTo>
                    <a:pt x="1252" y="465"/>
                    <a:pt x="1215" y="475"/>
                    <a:pt x="1171" y="475"/>
                  </a:cubicBezTo>
                  <a:lnTo>
                    <a:pt x="237"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7"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26" name="Google Shape;326;p63"/>
            <p:cNvSpPr/>
            <p:nvPr/>
          </p:nvSpPr>
          <p:spPr>
            <a:xfrm>
              <a:off x="5832271" y="3786619"/>
              <a:ext cx="44601" cy="44601"/>
            </a:xfrm>
            <a:custGeom>
              <a:rect b="b" l="l" r="r" t="t"/>
              <a:pathLst>
                <a:path extrusionOk="0" h="476" w="476">
                  <a:moveTo>
                    <a:pt x="0" y="237"/>
                  </a:moveTo>
                  <a:cubicBezTo>
                    <a:pt x="0" y="194"/>
                    <a:pt x="10" y="157"/>
                    <a:pt x="32" y="119"/>
                  </a:cubicBezTo>
                  <a:cubicBezTo>
                    <a:pt x="53" y="82"/>
                    <a:pt x="81" y="54"/>
                    <a:pt x="119" y="32"/>
                  </a:cubicBezTo>
                  <a:cubicBezTo>
                    <a:pt x="157" y="11"/>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3" y="475"/>
                    <a:pt x="155" y="465"/>
                    <a:pt x="118" y="443"/>
                  </a:cubicBezTo>
                  <a:cubicBezTo>
                    <a:pt x="80" y="421"/>
                    <a:pt x="52" y="394"/>
                    <a:pt x="31" y="356"/>
                  </a:cubicBezTo>
                  <a:cubicBezTo>
                    <a:pt x="9"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27" name="Google Shape;327;p63"/>
            <p:cNvSpPr/>
            <p:nvPr/>
          </p:nvSpPr>
          <p:spPr>
            <a:xfrm>
              <a:off x="5948316" y="3786619"/>
              <a:ext cx="44601" cy="44601"/>
            </a:xfrm>
            <a:custGeom>
              <a:rect b="b" l="l" r="r" t="t"/>
              <a:pathLst>
                <a:path extrusionOk="0" h="476" w="476">
                  <a:moveTo>
                    <a:pt x="32" y="356"/>
                  </a:moveTo>
                  <a:cubicBezTo>
                    <a:pt x="10" y="318"/>
                    <a:pt x="0" y="281"/>
                    <a:pt x="0" y="237"/>
                  </a:cubicBezTo>
                  <a:cubicBezTo>
                    <a:pt x="0" y="194"/>
                    <a:pt x="10" y="157"/>
                    <a:pt x="32" y="119"/>
                  </a:cubicBezTo>
                  <a:cubicBezTo>
                    <a:pt x="54" y="82"/>
                    <a:pt x="81" y="54"/>
                    <a:pt x="119" y="32"/>
                  </a:cubicBezTo>
                  <a:cubicBezTo>
                    <a:pt x="157" y="11"/>
                    <a:pt x="194" y="0"/>
                    <a:pt x="238" y="0"/>
                  </a:cubicBezTo>
                  <a:cubicBezTo>
                    <a:pt x="281" y="0"/>
                    <a:pt x="319" y="10"/>
                    <a:pt x="357" y="31"/>
                  </a:cubicBezTo>
                  <a:cubicBezTo>
                    <a:pt x="394" y="53"/>
                    <a:pt x="422" y="81"/>
                    <a:pt x="444" y="118"/>
                  </a:cubicBezTo>
                  <a:cubicBezTo>
                    <a:pt x="465" y="156"/>
                    <a:pt x="475" y="193"/>
                    <a:pt x="475" y="237"/>
                  </a:cubicBezTo>
                  <a:cubicBezTo>
                    <a:pt x="475" y="281"/>
                    <a:pt x="465" y="318"/>
                    <a:pt x="444" y="356"/>
                  </a:cubicBezTo>
                  <a:cubicBezTo>
                    <a:pt x="422" y="394"/>
                    <a:pt x="394" y="421"/>
                    <a:pt x="357" y="443"/>
                  </a:cubicBezTo>
                  <a:cubicBezTo>
                    <a:pt x="319" y="465"/>
                    <a:pt x="281" y="475"/>
                    <a:pt x="238" y="475"/>
                  </a:cubicBezTo>
                  <a:cubicBezTo>
                    <a:pt x="194" y="475"/>
                    <a:pt x="157" y="465"/>
                    <a:pt x="119"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28" name="Google Shape;328;p63"/>
            <p:cNvSpPr/>
            <p:nvPr/>
          </p:nvSpPr>
          <p:spPr>
            <a:xfrm>
              <a:off x="6424882" y="3786619"/>
              <a:ext cx="44601" cy="44601"/>
            </a:xfrm>
            <a:custGeom>
              <a:rect b="b" l="l" r="r" t="t"/>
              <a:pathLst>
                <a:path extrusionOk="0" h="476" w="476">
                  <a:moveTo>
                    <a:pt x="32" y="356"/>
                  </a:moveTo>
                  <a:cubicBezTo>
                    <a:pt x="11" y="318"/>
                    <a:pt x="0" y="281"/>
                    <a:pt x="0" y="237"/>
                  </a:cubicBezTo>
                  <a:cubicBezTo>
                    <a:pt x="0" y="194"/>
                    <a:pt x="10" y="156"/>
                    <a:pt x="32" y="119"/>
                  </a:cubicBezTo>
                  <a:cubicBezTo>
                    <a:pt x="54" y="81"/>
                    <a:pt x="81" y="53"/>
                    <a:pt x="119" y="32"/>
                  </a:cubicBezTo>
                  <a:cubicBezTo>
                    <a:pt x="157" y="10"/>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4" y="475"/>
                    <a:pt x="156" y="465"/>
                    <a:pt x="118"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29" name="Google Shape;329;p63"/>
            <p:cNvSpPr/>
            <p:nvPr/>
          </p:nvSpPr>
          <p:spPr>
            <a:xfrm>
              <a:off x="6522343" y="3786619"/>
              <a:ext cx="44601" cy="44601"/>
            </a:xfrm>
            <a:custGeom>
              <a:rect b="b" l="l" r="r" t="t"/>
              <a:pathLst>
                <a:path extrusionOk="0" h="476" w="476">
                  <a:moveTo>
                    <a:pt x="0" y="237"/>
                  </a:moveTo>
                  <a:cubicBezTo>
                    <a:pt x="0" y="194"/>
                    <a:pt x="10" y="157"/>
                    <a:pt x="32" y="119"/>
                  </a:cubicBezTo>
                  <a:cubicBezTo>
                    <a:pt x="54" y="82"/>
                    <a:pt x="81" y="54"/>
                    <a:pt x="119" y="32"/>
                  </a:cubicBezTo>
                  <a:cubicBezTo>
                    <a:pt x="157" y="11"/>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4" y="475"/>
                    <a:pt x="157" y="465"/>
                    <a:pt x="119" y="443"/>
                  </a:cubicBezTo>
                  <a:cubicBezTo>
                    <a:pt x="81" y="421"/>
                    <a:pt x="54" y="394"/>
                    <a:pt x="32" y="356"/>
                  </a:cubicBezTo>
                  <a:cubicBezTo>
                    <a:pt x="10"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30" name="Google Shape;330;p63"/>
            <p:cNvSpPr/>
            <p:nvPr/>
          </p:nvSpPr>
          <p:spPr>
            <a:xfrm>
              <a:off x="6586352" y="3786619"/>
              <a:ext cx="44601" cy="44601"/>
            </a:xfrm>
            <a:custGeom>
              <a:rect b="b" l="l" r="r" t="t"/>
              <a:pathLst>
                <a:path extrusionOk="0" h="476" w="476">
                  <a:moveTo>
                    <a:pt x="118" y="31"/>
                  </a:moveTo>
                  <a:cubicBezTo>
                    <a:pt x="156" y="10"/>
                    <a:pt x="193" y="0"/>
                    <a:pt x="237" y="0"/>
                  </a:cubicBezTo>
                  <a:cubicBezTo>
                    <a:pt x="281" y="0"/>
                    <a:pt x="318" y="10"/>
                    <a:pt x="356" y="32"/>
                  </a:cubicBezTo>
                  <a:cubicBezTo>
                    <a:pt x="394" y="53"/>
                    <a:pt x="421" y="81"/>
                    <a:pt x="443" y="119"/>
                  </a:cubicBezTo>
                  <a:cubicBezTo>
                    <a:pt x="465" y="156"/>
                    <a:pt x="475" y="194"/>
                    <a:pt x="475" y="237"/>
                  </a:cubicBezTo>
                  <a:cubicBezTo>
                    <a:pt x="475" y="281"/>
                    <a:pt x="465" y="318"/>
                    <a:pt x="443" y="356"/>
                  </a:cubicBezTo>
                  <a:cubicBezTo>
                    <a:pt x="421" y="394"/>
                    <a:pt x="394" y="421"/>
                    <a:pt x="356" y="443"/>
                  </a:cubicBezTo>
                  <a:cubicBezTo>
                    <a:pt x="318" y="465"/>
                    <a:pt x="281" y="475"/>
                    <a:pt x="237" y="475"/>
                  </a:cubicBezTo>
                  <a:cubicBezTo>
                    <a:pt x="193" y="475"/>
                    <a:pt x="156" y="465"/>
                    <a:pt x="118" y="443"/>
                  </a:cubicBezTo>
                  <a:cubicBezTo>
                    <a:pt x="80" y="421"/>
                    <a:pt x="53" y="394"/>
                    <a:pt x="31" y="356"/>
                  </a:cubicBezTo>
                  <a:cubicBezTo>
                    <a:pt x="9" y="318"/>
                    <a:pt x="0" y="281"/>
                    <a:pt x="0" y="237"/>
                  </a:cubicBezTo>
                  <a:cubicBezTo>
                    <a:pt x="0" y="193"/>
                    <a:pt x="9" y="156"/>
                    <a:pt x="31" y="118"/>
                  </a:cubicBezTo>
                  <a:cubicBezTo>
                    <a:pt x="53" y="81"/>
                    <a:pt x="80" y="53"/>
                    <a:pt x="118" y="31"/>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31" name="Google Shape;331;p63"/>
            <p:cNvSpPr/>
            <p:nvPr/>
          </p:nvSpPr>
          <p:spPr>
            <a:xfrm>
              <a:off x="6183295"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32" name="Google Shape;332;p63"/>
            <p:cNvSpPr/>
            <p:nvPr/>
          </p:nvSpPr>
          <p:spPr>
            <a:xfrm>
              <a:off x="6308011" y="3786619"/>
              <a:ext cx="44601" cy="44601"/>
            </a:xfrm>
            <a:custGeom>
              <a:rect b="b" l="l" r="r" t="t"/>
              <a:pathLst>
                <a:path extrusionOk="0" h="476" w="477">
                  <a:moveTo>
                    <a:pt x="32" y="356"/>
                  </a:moveTo>
                  <a:cubicBezTo>
                    <a:pt x="10" y="318"/>
                    <a:pt x="0" y="281"/>
                    <a:pt x="0" y="237"/>
                  </a:cubicBezTo>
                  <a:cubicBezTo>
                    <a:pt x="1" y="194"/>
                    <a:pt x="11" y="156"/>
                    <a:pt x="32" y="119"/>
                  </a:cubicBezTo>
                  <a:cubicBezTo>
                    <a:pt x="54" y="81"/>
                    <a:pt x="82" y="53"/>
                    <a:pt x="120" y="32"/>
                  </a:cubicBezTo>
                  <a:cubicBezTo>
                    <a:pt x="157" y="10"/>
                    <a:pt x="194" y="0"/>
                    <a:pt x="238" y="0"/>
                  </a:cubicBezTo>
                  <a:cubicBezTo>
                    <a:pt x="282" y="0"/>
                    <a:pt x="319" y="10"/>
                    <a:pt x="357" y="31"/>
                  </a:cubicBezTo>
                  <a:cubicBezTo>
                    <a:pt x="395" y="53"/>
                    <a:pt x="422" y="81"/>
                    <a:pt x="444" y="118"/>
                  </a:cubicBezTo>
                  <a:cubicBezTo>
                    <a:pt x="466" y="156"/>
                    <a:pt x="476" y="193"/>
                    <a:pt x="476" y="237"/>
                  </a:cubicBezTo>
                  <a:cubicBezTo>
                    <a:pt x="476" y="281"/>
                    <a:pt x="466" y="318"/>
                    <a:pt x="444" y="356"/>
                  </a:cubicBezTo>
                  <a:cubicBezTo>
                    <a:pt x="422" y="394"/>
                    <a:pt x="395" y="421"/>
                    <a:pt x="357" y="443"/>
                  </a:cubicBezTo>
                  <a:cubicBezTo>
                    <a:pt x="319" y="465"/>
                    <a:pt x="282" y="475"/>
                    <a:pt x="238" y="475"/>
                  </a:cubicBezTo>
                  <a:cubicBezTo>
                    <a:pt x="194" y="475"/>
                    <a:pt x="157" y="465"/>
                    <a:pt x="119"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33" name="Google Shape;333;p63"/>
            <p:cNvSpPr/>
            <p:nvPr/>
          </p:nvSpPr>
          <p:spPr>
            <a:xfrm>
              <a:off x="5371817" y="3459231"/>
              <a:ext cx="1390883" cy="315408"/>
            </a:xfrm>
            <a:custGeom>
              <a:rect b="b" l="l" r="r" t="t"/>
              <a:pathLst>
                <a:path extrusionOk="0" h="3270" w="14429">
                  <a:moveTo>
                    <a:pt x="8727" y="356"/>
                  </a:moveTo>
                  <a:lnTo>
                    <a:pt x="8727" y="2894"/>
                  </a:lnTo>
                  <a:lnTo>
                    <a:pt x="8727" y="2897"/>
                  </a:lnTo>
                  <a:cubicBezTo>
                    <a:pt x="8727" y="2984"/>
                    <a:pt x="8656" y="3052"/>
                    <a:pt x="8569" y="3052"/>
                  </a:cubicBezTo>
                  <a:lnTo>
                    <a:pt x="8453" y="3052"/>
                  </a:lnTo>
                  <a:cubicBezTo>
                    <a:pt x="8366" y="3052"/>
                    <a:pt x="8298" y="2981"/>
                    <a:pt x="8295" y="2897"/>
                  </a:cubicBezTo>
                  <a:lnTo>
                    <a:pt x="8295" y="2894"/>
                  </a:lnTo>
                  <a:lnTo>
                    <a:pt x="8295" y="2891"/>
                  </a:lnTo>
                  <a:lnTo>
                    <a:pt x="8295" y="358"/>
                  </a:lnTo>
                  <a:lnTo>
                    <a:pt x="8295" y="356"/>
                  </a:lnTo>
                  <a:cubicBezTo>
                    <a:pt x="8295" y="268"/>
                    <a:pt x="8366" y="200"/>
                    <a:pt x="8453" y="200"/>
                  </a:cubicBezTo>
                  <a:lnTo>
                    <a:pt x="8569" y="200"/>
                  </a:lnTo>
                  <a:cubicBezTo>
                    <a:pt x="8656" y="198"/>
                    <a:pt x="8727" y="268"/>
                    <a:pt x="8727" y="356"/>
                  </a:cubicBezTo>
                  <a:close/>
                  <a:moveTo>
                    <a:pt x="10714" y="1445"/>
                  </a:moveTo>
                  <a:cubicBezTo>
                    <a:pt x="10592" y="1414"/>
                    <a:pt x="10480" y="1394"/>
                    <a:pt x="10361" y="1371"/>
                  </a:cubicBezTo>
                  <a:cubicBezTo>
                    <a:pt x="10183" y="1346"/>
                    <a:pt x="10011" y="1304"/>
                    <a:pt x="9839" y="1250"/>
                  </a:cubicBezTo>
                  <a:cubicBezTo>
                    <a:pt x="9687" y="1199"/>
                    <a:pt x="9557" y="1058"/>
                    <a:pt x="9608" y="897"/>
                  </a:cubicBezTo>
                  <a:cubicBezTo>
                    <a:pt x="9667" y="717"/>
                    <a:pt x="9867" y="624"/>
                    <a:pt x="9983" y="587"/>
                  </a:cubicBezTo>
                  <a:cubicBezTo>
                    <a:pt x="10372" y="457"/>
                    <a:pt x="10700" y="677"/>
                    <a:pt x="10860" y="821"/>
                  </a:cubicBezTo>
                  <a:cubicBezTo>
                    <a:pt x="10928" y="883"/>
                    <a:pt x="10982" y="880"/>
                    <a:pt x="11058" y="852"/>
                  </a:cubicBezTo>
                  <a:cubicBezTo>
                    <a:pt x="11092" y="838"/>
                    <a:pt x="11123" y="816"/>
                    <a:pt x="11151" y="793"/>
                  </a:cubicBezTo>
                  <a:cubicBezTo>
                    <a:pt x="11208" y="739"/>
                    <a:pt x="11247" y="655"/>
                    <a:pt x="11196" y="579"/>
                  </a:cubicBezTo>
                  <a:cubicBezTo>
                    <a:pt x="11193" y="576"/>
                    <a:pt x="11182" y="556"/>
                    <a:pt x="11168" y="539"/>
                  </a:cubicBezTo>
                  <a:cubicBezTo>
                    <a:pt x="11162" y="531"/>
                    <a:pt x="11157" y="525"/>
                    <a:pt x="11148" y="516"/>
                  </a:cubicBezTo>
                  <a:cubicBezTo>
                    <a:pt x="10652" y="48"/>
                    <a:pt x="9878" y="40"/>
                    <a:pt x="9370" y="494"/>
                  </a:cubicBezTo>
                  <a:cubicBezTo>
                    <a:pt x="9176" y="666"/>
                    <a:pt x="9119" y="917"/>
                    <a:pt x="9187" y="1182"/>
                  </a:cubicBezTo>
                  <a:cubicBezTo>
                    <a:pt x="9241" y="1385"/>
                    <a:pt x="9373" y="1535"/>
                    <a:pt x="9613" y="1621"/>
                  </a:cubicBezTo>
                  <a:cubicBezTo>
                    <a:pt x="9766" y="1675"/>
                    <a:pt x="9924" y="1717"/>
                    <a:pt x="10084" y="1746"/>
                  </a:cubicBezTo>
                  <a:lnTo>
                    <a:pt x="10099" y="1748"/>
                  </a:lnTo>
                  <a:cubicBezTo>
                    <a:pt x="10166" y="1762"/>
                    <a:pt x="10237" y="1774"/>
                    <a:pt x="10305" y="1785"/>
                  </a:cubicBezTo>
                  <a:cubicBezTo>
                    <a:pt x="10448" y="1808"/>
                    <a:pt x="10595" y="1830"/>
                    <a:pt x="10728" y="1887"/>
                  </a:cubicBezTo>
                  <a:cubicBezTo>
                    <a:pt x="10815" y="1923"/>
                    <a:pt x="10925" y="2014"/>
                    <a:pt x="10954" y="2121"/>
                  </a:cubicBezTo>
                  <a:cubicBezTo>
                    <a:pt x="10987" y="2245"/>
                    <a:pt x="10908" y="2361"/>
                    <a:pt x="10858" y="2420"/>
                  </a:cubicBezTo>
                  <a:cubicBezTo>
                    <a:pt x="10717" y="2583"/>
                    <a:pt x="10400" y="2725"/>
                    <a:pt x="10042" y="2643"/>
                  </a:cubicBezTo>
                  <a:cubicBezTo>
                    <a:pt x="9842" y="2598"/>
                    <a:pt x="9585" y="2372"/>
                    <a:pt x="9528" y="2321"/>
                  </a:cubicBezTo>
                  <a:lnTo>
                    <a:pt x="9526" y="2318"/>
                  </a:lnTo>
                  <a:cubicBezTo>
                    <a:pt x="9449" y="2239"/>
                    <a:pt x="9396" y="2239"/>
                    <a:pt x="9308" y="2270"/>
                  </a:cubicBezTo>
                  <a:cubicBezTo>
                    <a:pt x="9275" y="2284"/>
                    <a:pt x="9243" y="2307"/>
                    <a:pt x="9215" y="2330"/>
                  </a:cubicBezTo>
                  <a:cubicBezTo>
                    <a:pt x="9159" y="2383"/>
                    <a:pt x="9119" y="2468"/>
                    <a:pt x="9170" y="2544"/>
                  </a:cubicBezTo>
                  <a:cubicBezTo>
                    <a:pt x="9173" y="2550"/>
                    <a:pt x="9190" y="2575"/>
                    <a:pt x="9204" y="2595"/>
                  </a:cubicBezTo>
                  <a:cubicBezTo>
                    <a:pt x="9283" y="2694"/>
                    <a:pt x="9376" y="2781"/>
                    <a:pt x="9481" y="2854"/>
                  </a:cubicBezTo>
                  <a:cubicBezTo>
                    <a:pt x="9703" y="3012"/>
                    <a:pt x="9972" y="3100"/>
                    <a:pt x="10248" y="3097"/>
                  </a:cubicBezTo>
                  <a:lnTo>
                    <a:pt x="10251" y="3097"/>
                  </a:lnTo>
                  <a:cubicBezTo>
                    <a:pt x="10527" y="3097"/>
                    <a:pt x="10796" y="3012"/>
                    <a:pt x="11019" y="2849"/>
                  </a:cubicBezTo>
                  <a:cubicBezTo>
                    <a:pt x="11309" y="2640"/>
                    <a:pt x="11450" y="2313"/>
                    <a:pt x="11380" y="2014"/>
                  </a:cubicBezTo>
                  <a:cubicBezTo>
                    <a:pt x="11315" y="1734"/>
                    <a:pt x="11092" y="1543"/>
                    <a:pt x="10714" y="1445"/>
                  </a:cubicBezTo>
                  <a:close/>
                  <a:moveTo>
                    <a:pt x="2886" y="2378"/>
                  </a:moveTo>
                  <a:lnTo>
                    <a:pt x="2895" y="2366"/>
                  </a:lnTo>
                  <a:cubicBezTo>
                    <a:pt x="2923" y="2327"/>
                    <a:pt x="2940" y="2282"/>
                    <a:pt x="2946" y="2236"/>
                  </a:cubicBezTo>
                  <a:cubicBezTo>
                    <a:pt x="2943" y="2180"/>
                    <a:pt x="2918" y="2126"/>
                    <a:pt x="2872" y="2090"/>
                  </a:cubicBezTo>
                  <a:cubicBezTo>
                    <a:pt x="2810" y="2039"/>
                    <a:pt x="2717" y="1997"/>
                    <a:pt x="2641" y="2008"/>
                  </a:cubicBezTo>
                  <a:cubicBezTo>
                    <a:pt x="2607" y="2014"/>
                    <a:pt x="2576" y="2033"/>
                    <a:pt x="2556" y="2062"/>
                  </a:cubicBezTo>
                  <a:cubicBezTo>
                    <a:pt x="2542" y="2084"/>
                    <a:pt x="2531" y="2105"/>
                    <a:pt x="2520" y="2124"/>
                  </a:cubicBezTo>
                  <a:cubicBezTo>
                    <a:pt x="2508" y="2144"/>
                    <a:pt x="2500" y="2160"/>
                    <a:pt x="2489" y="2177"/>
                  </a:cubicBezTo>
                  <a:cubicBezTo>
                    <a:pt x="2184" y="2654"/>
                    <a:pt x="1552" y="2792"/>
                    <a:pt x="1075" y="2488"/>
                  </a:cubicBezTo>
                  <a:cubicBezTo>
                    <a:pt x="891" y="2369"/>
                    <a:pt x="747" y="2194"/>
                    <a:pt x="671" y="1991"/>
                  </a:cubicBezTo>
                  <a:cubicBezTo>
                    <a:pt x="491" y="1504"/>
                    <a:pt x="699" y="954"/>
                    <a:pt x="1162" y="714"/>
                  </a:cubicBezTo>
                  <a:cubicBezTo>
                    <a:pt x="1642" y="468"/>
                    <a:pt x="2232" y="638"/>
                    <a:pt x="2508" y="1100"/>
                  </a:cubicBezTo>
                  <a:lnTo>
                    <a:pt x="2522" y="1123"/>
                  </a:lnTo>
                  <a:cubicBezTo>
                    <a:pt x="2542" y="1160"/>
                    <a:pt x="2565" y="1191"/>
                    <a:pt x="2590" y="1219"/>
                  </a:cubicBezTo>
                  <a:cubicBezTo>
                    <a:pt x="2613" y="1239"/>
                    <a:pt x="2641" y="1250"/>
                    <a:pt x="2672" y="1247"/>
                  </a:cubicBezTo>
                  <a:cubicBezTo>
                    <a:pt x="2757" y="1239"/>
                    <a:pt x="2836" y="1202"/>
                    <a:pt x="2895" y="1140"/>
                  </a:cubicBezTo>
                  <a:cubicBezTo>
                    <a:pt x="2982" y="1041"/>
                    <a:pt x="2932" y="940"/>
                    <a:pt x="2872" y="844"/>
                  </a:cubicBezTo>
                  <a:cubicBezTo>
                    <a:pt x="2810" y="742"/>
                    <a:pt x="2734" y="649"/>
                    <a:pt x="2649" y="567"/>
                  </a:cubicBezTo>
                  <a:cubicBezTo>
                    <a:pt x="2068" y="0"/>
                    <a:pt x="1140" y="3"/>
                    <a:pt x="570" y="579"/>
                  </a:cubicBezTo>
                  <a:cubicBezTo>
                    <a:pt x="48" y="1103"/>
                    <a:pt x="0" y="1937"/>
                    <a:pt x="460" y="2519"/>
                  </a:cubicBezTo>
                  <a:cubicBezTo>
                    <a:pt x="764" y="2914"/>
                    <a:pt x="1250" y="3128"/>
                    <a:pt x="1746" y="3089"/>
                  </a:cubicBezTo>
                  <a:cubicBezTo>
                    <a:pt x="2218" y="3049"/>
                    <a:pt x="2644" y="2784"/>
                    <a:pt x="2886" y="2378"/>
                  </a:cubicBezTo>
                  <a:close/>
                  <a:moveTo>
                    <a:pt x="4628" y="621"/>
                  </a:moveTo>
                  <a:cubicBezTo>
                    <a:pt x="4743" y="615"/>
                    <a:pt x="4777" y="556"/>
                    <a:pt x="4794" y="457"/>
                  </a:cubicBezTo>
                  <a:cubicBezTo>
                    <a:pt x="4800" y="418"/>
                    <a:pt x="4800" y="381"/>
                    <a:pt x="4797" y="342"/>
                  </a:cubicBezTo>
                  <a:cubicBezTo>
                    <a:pt x="4794" y="251"/>
                    <a:pt x="4718" y="178"/>
                    <a:pt x="4628" y="178"/>
                  </a:cubicBezTo>
                  <a:cubicBezTo>
                    <a:pt x="3854" y="178"/>
                    <a:pt x="3222" y="835"/>
                    <a:pt x="3222" y="1641"/>
                  </a:cubicBezTo>
                  <a:lnTo>
                    <a:pt x="3222" y="2764"/>
                  </a:lnTo>
                  <a:cubicBezTo>
                    <a:pt x="3222" y="2778"/>
                    <a:pt x="3222" y="2792"/>
                    <a:pt x="3222" y="2806"/>
                  </a:cubicBezTo>
                  <a:cubicBezTo>
                    <a:pt x="3219" y="2866"/>
                    <a:pt x="3217" y="2936"/>
                    <a:pt x="3251" y="2981"/>
                  </a:cubicBezTo>
                  <a:cubicBezTo>
                    <a:pt x="3301" y="3055"/>
                    <a:pt x="3378" y="3055"/>
                    <a:pt x="3459" y="3052"/>
                  </a:cubicBezTo>
                  <a:lnTo>
                    <a:pt x="3465" y="3052"/>
                  </a:lnTo>
                  <a:cubicBezTo>
                    <a:pt x="3519" y="3052"/>
                    <a:pt x="3572" y="3032"/>
                    <a:pt x="3612" y="2995"/>
                  </a:cubicBezTo>
                  <a:cubicBezTo>
                    <a:pt x="3640" y="2967"/>
                    <a:pt x="3654" y="2928"/>
                    <a:pt x="3651" y="2888"/>
                  </a:cubicBezTo>
                  <a:lnTo>
                    <a:pt x="3651" y="1624"/>
                  </a:lnTo>
                  <a:cubicBezTo>
                    <a:pt x="3663" y="1072"/>
                    <a:pt x="4097" y="621"/>
                    <a:pt x="4628" y="621"/>
                  </a:cubicBezTo>
                  <a:close/>
                  <a:moveTo>
                    <a:pt x="7720" y="198"/>
                  </a:moveTo>
                  <a:lnTo>
                    <a:pt x="7607" y="198"/>
                  </a:lnTo>
                  <a:cubicBezTo>
                    <a:pt x="7519" y="198"/>
                    <a:pt x="7449" y="268"/>
                    <a:pt x="7449" y="356"/>
                  </a:cubicBezTo>
                  <a:lnTo>
                    <a:pt x="7449" y="358"/>
                  </a:lnTo>
                  <a:lnTo>
                    <a:pt x="7449" y="1650"/>
                  </a:lnTo>
                  <a:cubicBezTo>
                    <a:pt x="7440" y="2203"/>
                    <a:pt x="7003" y="2651"/>
                    <a:pt x="6473" y="2651"/>
                  </a:cubicBezTo>
                  <a:cubicBezTo>
                    <a:pt x="5942" y="2651"/>
                    <a:pt x="5505" y="2200"/>
                    <a:pt x="5497" y="1647"/>
                  </a:cubicBezTo>
                  <a:lnTo>
                    <a:pt x="5497" y="358"/>
                  </a:lnTo>
                  <a:lnTo>
                    <a:pt x="5497" y="356"/>
                  </a:lnTo>
                  <a:lnTo>
                    <a:pt x="5497" y="353"/>
                  </a:lnTo>
                  <a:cubicBezTo>
                    <a:pt x="5497" y="265"/>
                    <a:pt x="5426" y="195"/>
                    <a:pt x="5339" y="195"/>
                  </a:cubicBezTo>
                  <a:lnTo>
                    <a:pt x="5223" y="195"/>
                  </a:lnTo>
                  <a:cubicBezTo>
                    <a:pt x="5136" y="195"/>
                    <a:pt x="5065" y="265"/>
                    <a:pt x="5065" y="350"/>
                  </a:cubicBezTo>
                  <a:lnTo>
                    <a:pt x="5065" y="353"/>
                  </a:lnTo>
                  <a:lnTo>
                    <a:pt x="5065" y="1638"/>
                  </a:lnTo>
                  <a:cubicBezTo>
                    <a:pt x="5071" y="2440"/>
                    <a:pt x="5699" y="3094"/>
                    <a:pt x="6470" y="3094"/>
                  </a:cubicBezTo>
                  <a:cubicBezTo>
                    <a:pt x="7240" y="3094"/>
                    <a:pt x="7869" y="2442"/>
                    <a:pt x="7875" y="1638"/>
                  </a:cubicBezTo>
                  <a:lnTo>
                    <a:pt x="7875" y="358"/>
                  </a:lnTo>
                  <a:lnTo>
                    <a:pt x="7875" y="356"/>
                  </a:lnTo>
                  <a:lnTo>
                    <a:pt x="7875" y="353"/>
                  </a:lnTo>
                  <a:cubicBezTo>
                    <a:pt x="7878" y="268"/>
                    <a:pt x="7807" y="198"/>
                    <a:pt x="7720" y="198"/>
                  </a:cubicBezTo>
                  <a:close/>
                  <a:moveTo>
                    <a:pt x="14255" y="2538"/>
                  </a:moveTo>
                  <a:cubicBezTo>
                    <a:pt x="14289" y="2496"/>
                    <a:pt x="14320" y="2454"/>
                    <a:pt x="14348" y="2409"/>
                  </a:cubicBezTo>
                  <a:lnTo>
                    <a:pt x="14363" y="2386"/>
                  </a:lnTo>
                  <a:cubicBezTo>
                    <a:pt x="14394" y="2338"/>
                    <a:pt x="14428" y="2284"/>
                    <a:pt x="14428" y="2228"/>
                  </a:cubicBezTo>
                  <a:cubicBezTo>
                    <a:pt x="14425" y="2172"/>
                    <a:pt x="14399" y="2118"/>
                    <a:pt x="14354" y="2081"/>
                  </a:cubicBezTo>
                  <a:lnTo>
                    <a:pt x="14351" y="2078"/>
                  </a:lnTo>
                  <a:cubicBezTo>
                    <a:pt x="14298" y="2033"/>
                    <a:pt x="14230" y="2005"/>
                    <a:pt x="14159" y="1997"/>
                  </a:cubicBezTo>
                  <a:lnTo>
                    <a:pt x="14154" y="1997"/>
                  </a:lnTo>
                  <a:cubicBezTo>
                    <a:pt x="14078" y="1997"/>
                    <a:pt x="14041" y="2059"/>
                    <a:pt x="13999" y="2124"/>
                  </a:cubicBezTo>
                  <a:lnTo>
                    <a:pt x="13984" y="2146"/>
                  </a:lnTo>
                  <a:cubicBezTo>
                    <a:pt x="13891" y="2293"/>
                    <a:pt x="13764" y="2414"/>
                    <a:pt x="13618" y="2502"/>
                  </a:cubicBezTo>
                  <a:cubicBezTo>
                    <a:pt x="13129" y="2784"/>
                    <a:pt x="12506" y="2617"/>
                    <a:pt x="12224" y="2129"/>
                  </a:cubicBezTo>
                  <a:cubicBezTo>
                    <a:pt x="12153" y="2008"/>
                    <a:pt x="12108" y="1875"/>
                    <a:pt x="12094" y="1737"/>
                  </a:cubicBezTo>
                  <a:cubicBezTo>
                    <a:pt x="12051" y="1346"/>
                    <a:pt x="12238" y="962"/>
                    <a:pt x="12571" y="751"/>
                  </a:cubicBezTo>
                  <a:cubicBezTo>
                    <a:pt x="12971" y="505"/>
                    <a:pt x="13488" y="564"/>
                    <a:pt x="13826" y="895"/>
                  </a:cubicBezTo>
                  <a:lnTo>
                    <a:pt x="13829" y="906"/>
                  </a:lnTo>
                  <a:lnTo>
                    <a:pt x="13031" y="1428"/>
                  </a:lnTo>
                  <a:cubicBezTo>
                    <a:pt x="12926" y="1495"/>
                    <a:pt x="12782" y="1566"/>
                    <a:pt x="12864" y="1712"/>
                  </a:cubicBezTo>
                  <a:cubicBezTo>
                    <a:pt x="12901" y="1774"/>
                    <a:pt x="12954" y="1858"/>
                    <a:pt x="13031" y="1878"/>
                  </a:cubicBezTo>
                  <a:cubicBezTo>
                    <a:pt x="13076" y="1889"/>
                    <a:pt x="13124" y="1881"/>
                    <a:pt x="13160" y="1856"/>
                  </a:cubicBezTo>
                  <a:cubicBezTo>
                    <a:pt x="13206" y="1827"/>
                    <a:pt x="14298" y="1115"/>
                    <a:pt x="14298" y="1115"/>
                  </a:cubicBezTo>
                  <a:cubicBezTo>
                    <a:pt x="14332" y="1098"/>
                    <a:pt x="14360" y="1069"/>
                    <a:pt x="14377" y="1036"/>
                  </a:cubicBezTo>
                  <a:cubicBezTo>
                    <a:pt x="14419" y="951"/>
                    <a:pt x="14371" y="878"/>
                    <a:pt x="14323" y="807"/>
                  </a:cubicBezTo>
                  <a:cubicBezTo>
                    <a:pt x="14049" y="401"/>
                    <a:pt x="13592" y="158"/>
                    <a:pt x="13101" y="155"/>
                  </a:cubicBezTo>
                  <a:lnTo>
                    <a:pt x="13070" y="155"/>
                  </a:lnTo>
                  <a:cubicBezTo>
                    <a:pt x="12257" y="172"/>
                    <a:pt x="11614" y="847"/>
                    <a:pt x="11634" y="1655"/>
                  </a:cubicBezTo>
                  <a:cubicBezTo>
                    <a:pt x="11637" y="1796"/>
                    <a:pt x="11659" y="1935"/>
                    <a:pt x="11701" y="2067"/>
                  </a:cubicBezTo>
                  <a:cubicBezTo>
                    <a:pt x="11947" y="2840"/>
                    <a:pt x="12774" y="3269"/>
                    <a:pt x="13547" y="3024"/>
                  </a:cubicBezTo>
                  <a:cubicBezTo>
                    <a:pt x="13829" y="2933"/>
                    <a:pt x="14075" y="2767"/>
                    <a:pt x="14255" y="2538"/>
                  </a:cubicBezTo>
                  <a:close/>
                </a:path>
              </a:pathLst>
            </a:custGeom>
            <a:solidFill>
              <a:srgbClr val="FF54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grpSp>
      <p:pic>
        <p:nvPicPr>
          <p:cNvPr descr="C.png" id="334" name="Google Shape;334;p63"/>
          <p:cNvPicPr preferRelativeResize="0"/>
          <p:nvPr/>
        </p:nvPicPr>
        <p:blipFill rotWithShape="1">
          <a:blip r:embed="rId2">
            <a:alphaModFix/>
          </a:blip>
          <a:srcRect b="0" l="0" r="0" t="0"/>
          <a:stretch/>
        </p:blipFill>
        <p:spPr>
          <a:xfrm>
            <a:off x="-716050" y="-375175"/>
            <a:ext cx="4929750" cy="5792499"/>
          </a:xfrm>
          <a:prstGeom prst="rect">
            <a:avLst/>
          </a:prstGeom>
          <a:noFill/>
          <a:ln>
            <a:noFill/>
          </a:ln>
        </p:spPr>
      </p:pic>
      <p:sp>
        <p:nvSpPr>
          <p:cNvPr id="335" name="Google Shape;335;p63"/>
          <p:cNvSpPr txBox="1"/>
          <p:nvPr>
            <p:ph type="title"/>
          </p:nvPr>
        </p:nvSpPr>
        <p:spPr>
          <a:xfrm>
            <a:off x="3031275" y="2184750"/>
            <a:ext cx="5801100" cy="774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2400"/>
              <a:buFont typeface="Proxima Nova"/>
              <a:buNone/>
              <a:defRPr b="0" i="0" sz="2400" u="none" cap="none" strike="noStrike">
                <a:solidFill>
                  <a:srgbClr val="000000"/>
                </a:solidFill>
                <a:latin typeface="Proxima Nova"/>
                <a:ea typeface="Proxima Nova"/>
                <a:cs typeface="Proxima Nova"/>
                <a:sym typeface="Proxima Nova"/>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pic>
        <p:nvPicPr>
          <p:cNvPr descr="car.png" id="336" name="Google Shape;336;p63"/>
          <p:cNvPicPr preferRelativeResize="0"/>
          <p:nvPr/>
        </p:nvPicPr>
        <p:blipFill rotWithShape="1">
          <a:blip r:embed="rId3">
            <a:alphaModFix/>
          </a:blip>
          <a:srcRect b="0" l="0" r="0" t="0"/>
          <a:stretch/>
        </p:blipFill>
        <p:spPr>
          <a:xfrm>
            <a:off x="0" y="213925"/>
            <a:ext cx="3927051" cy="4614301"/>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ll Bullets">
  <p:cSld name="Small Bullets">
    <p:spTree>
      <p:nvGrpSpPr>
        <p:cNvPr id="337" name="Shape 337"/>
        <p:cNvGrpSpPr/>
        <p:nvPr/>
      </p:nvGrpSpPr>
      <p:grpSpPr>
        <a:xfrm>
          <a:off x="0" y="0"/>
          <a:ext cx="0" cy="0"/>
          <a:chOff x="0" y="0"/>
          <a:chExt cx="0" cy="0"/>
        </a:xfrm>
      </p:grpSpPr>
      <p:sp>
        <p:nvSpPr>
          <p:cNvPr id="338" name="Google Shape;338;p64"/>
          <p:cNvSpPr/>
          <p:nvPr/>
        </p:nvSpPr>
        <p:spPr>
          <a:xfrm>
            <a:off x="1" y="4999782"/>
            <a:ext cx="9144000" cy="143700"/>
          </a:xfrm>
          <a:prstGeom prst="rect">
            <a:avLst/>
          </a:prstGeom>
          <a:solidFill>
            <a:srgbClr val="FF533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339" name="Google Shape;339;p64"/>
          <p:cNvSpPr/>
          <p:nvPr/>
        </p:nvSpPr>
        <p:spPr>
          <a:xfrm>
            <a:off x="1" y="261724"/>
            <a:ext cx="9144000" cy="252300"/>
          </a:xfrm>
          <a:prstGeom prst="rect">
            <a:avLst/>
          </a:prstGeom>
          <a:solidFill>
            <a:srgbClr val="FF533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340" name="Google Shape;340;p64"/>
          <p:cNvSpPr txBox="1"/>
          <p:nvPr>
            <p:ph idx="1" type="body"/>
          </p:nvPr>
        </p:nvSpPr>
        <p:spPr>
          <a:xfrm>
            <a:off x="425668" y="1032807"/>
            <a:ext cx="6371400" cy="3778200"/>
          </a:xfrm>
          <a:prstGeom prst="rect">
            <a:avLst/>
          </a:prstGeom>
          <a:noFill/>
          <a:ln>
            <a:noFill/>
          </a:ln>
        </p:spPr>
        <p:txBody>
          <a:bodyPr anchorCtr="0" anchor="t" bIns="45700" lIns="54850" spcFirstLastPara="1" rIns="91425" wrap="square" tIns="45700"/>
          <a:lstStyle>
            <a:lvl1pPr indent="-292100" lvl="0" marL="457200" marR="0" rtl="0" algn="l">
              <a:lnSpc>
                <a:spcPct val="100000"/>
              </a:lnSpc>
              <a:spcBef>
                <a:spcPts val="600"/>
              </a:spcBef>
              <a:spcAft>
                <a:spcPts val="0"/>
              </a:spcAft>
              <a:buClr>
                <a:srgbClr val="3C2C44"/>
              </a:buClr>
              <a:buSzPts val="1000"/>
              <a:buFont typeface="Arial"/>
              <a:buChar char="▸"/>
              <a:defRPr b="1" i="0" sz="1000" u="none" cap="none" strike="noStrike">
                <a:solidFill>
                  <a:srgbClr val="3C2C44"/>
                </a:solidFill>
                <a:latin typeface="Helvetica Neue"/>
                <a:ea typeface="Helvetica Neue"/>
                <a:cs typeface="Helvetica Neue"/>
                <a:sym typeface="Helvetica Neue"/>
              </a:defRPr>
            </a:lvl1pPr>
            <a:lvl2pPr indent="-292100" lvl="1" marL="914400" marR="0" rtl="0" algn="l">
              <a:lnSpc>
                <a:spcPct val="100000"/>
              </a:lnSpc>
              <a:spcBef>
                <a:spcPts val="0"/>
              </a:spcBef>
              <a:spcAft>
                <a:spcPts val="0"/>
              </a:spcAft>
              <a:buClr>
                <a:srgbClr val="3C2C44"/>
              </a:buClr>
              <a:buSzPts val="1000"/>
              <a:buFont typeface="Helvetica Neue"/>
              <a:buChar char="–"/>
              <a:defRPr b="0" i="0" sz="1000" u="none" cap="none" strike="noStrike">
                <a:solidFill>
                  <a:srgbClr val="3C2C44"/>
                </a:solidFill>
                <a:latin typeface="Helvetica Neue"/>
                <a:ea typeface="Helvetica Neue"/>
                <a:cs typeface="Helvetica Neue"/>
                <a:sym typeface="Helvetica Neue"/>
              </a:defRPr>
            </a:lvl2pPr>
            <a:lvl3pPr indent="-292100" lvl="2" marL="1371600" marR="0" rtl="0" algn="l">
              <a:lnSpc>
                <a:spcPct val="100000"/>
              </a:lnSpc>
              <a:spcBef>
                <a:spcPts val="0"/>
              </a:spcBef>
              <a:spcAft>
                <a:spcPts val="0"/>
              </a:spcAft>
              <a:buClr>
                <a:srgbClr val="3C2C44"/>
              </a:buClr>
              <a:buSzPts val="1000"/>
              <a:buFont typeface="Arial"/>
              <a:buChar char="•"/>
              <a:defRPr b="0" i="0" sz="1000" u="none" cap="none" strike="noStrike">
                <a:solidFill>
                  <a:srgbClr val="3C2C44"/>
                </a:solidFill>
                <a:latin typeface="Helvetica Neue"/>
                <a:ea typeface="Helvetica Neue"/>
                <a:cs typeface="Helvetica Neue"/>
                <a:sym typeface="Helvetica Neue"/>
              </a:defRPr>
            </a:lvl3pPr>
            <a:lvl4pPr indent="-288861" lvl="3" marL="1828800" marR="0" rtl="0" algn="l">
              <a:lnSpc>
                <a:spcPct val="100000"/>
              </a:lnSpc>
              <a:spcBef>
                <a:spcPts val="600"/>
              </a:spcBef>
              <a:spcAft>
                <a:spcPts val="0"/>
              </a:spcAft>
              <a:buClr>
                <a:srgbClr val="3C2C44"/>
              </a:buClr>
              <a:buSzPts val="949"/>
              <a:buFont typeface="Arial"/>
              <a:buChar char="•"/>
              <a:defRPr b="0" i="0" sz="949" u="none" cap="none" strike="noStrike">
                <a:solidFill>
                  <a:srgbClr val="3C2C44"/>
                </a:solidFill>
                <a:latin typeface="Helvetica Neue"/>
                <a:ea typeface="Helvetica Neue"/>
                <a:cs typeface="Helvetica Neue"/>
                <a:sym typeface="Helvetica Neue"/>
              </a:defRPr>
            </a:lvl4pPr>
            <a:lvl5pPr indent="-288861" lvl="4" marL="2286000" marR="0" rtl="0" algn="l">
              <a:lnSpc>
                <a:spcPct val="100000"/>
              </a:lnSpc>
              <a:spcBef>
                <a:spcPts val="0"/>
              </a:spcBef>
              <a:spcAft>
                <a:spcPts val="0"/>
              </a:spcAft>
              <a:buClr>
                <a:srgbClr val="3C2C44"/>
              </a:buClr>
              <a:buSzPts val="949"/>
              <a:buFont typeface="Arial"/>
              <a:buChar char="•"/>
              <a:defRPr b="0" i="0" sz="949" u="none" cap="none" strike="noStrike">
                <a:solidFill>
                  <a:srgbClr val="3C2C44"/>
                </a:solidFill>
                <a:latin typeface="Helvetica Neue"/>
                <a:ea typeface="Helvetica Neue"/>
                <a:cs typeface="Helvetica Neue"/>
                <a:sym typeface="Helvetica Neue"/>
              </a:defRPr>
            </a:lvl5pPr>
            <a:lvl6pPr indent="-318992" lvl="5" marL="27432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6pPr>
            <a:lvl7pPr indent="-318992" lvl="6" marL="32004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7pPr>
            <a:lvl8pPr indent="-318992" lvl="7" marL="36576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8pPr>
            <a:lvl9pPr indent="-318992" lvl="8" marL="41148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9pPr>
          </a:lstStyle>
          <a:p/>
        </p:txBody>
      </p:sp>
      <p:sp>
        <p:nvSpPr>
          <p:cNvPr id="341" name="Google Shape;341;p64"/>
          <p:cNvSpPr txBox="1"/>
          <p:nvPr>
            <p:ph type="title"/>
          </p:nvPr>
        </p:nvSpPr>
        <p:spPr>
          <a:xfrm>
            <a:off x="425669" y="525119"/>
            <a:ext cx="8291400" cy="442200"/>
          </a:xfrm>
          <a:prstGeom prst="rect">
            <a:avLst/>
          </a:prstGeom>
          <a:noFill/>
          <a:ln>
            <a:noFill/>
          </a:ln>
        </p:spPr>
        <p:txBody>
          <a:bodyPr anchorCtr="0" anchor="b" bIns="45700" lIns="91425" spcFirstLastPara="1" rIns="91425" wrap="square" tIns="45700"/>
          <a:lstStyle>
            <a:lvl1pPr lvl="0" marR="0" rtl="0" algn="ctr">
              <a:lnSpc>
                <a:spcPct val="100000"/>
              </a:lnSpc>
              <a:spcBef>
                <a:spcPts val="0"/>
              </a:spcBef>
              <a:spcAft>
                <a:spcPts val="0"/>
              </a:spcAft>
              <a:buClr>
                <a:srgbClr val="FF5337"/>
              </a:buClr>
              <a:buSzPts val="1800"/>
              <a:buFont typeface="Helvetica Neue"/>
              <a:buNone/>
              <a:defRPr b="1" i="0" sz="1800" u="none" cap="none" strike="noStrike">
                <a:solidFill>
                  <a:srgbClr val="FF5337"/>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9pPr>
          </a:lstStyle>
          <a:p/>
        </p:txBody>
      </p:sp>
      <p:sp>
        <p:nvSpPr>
          <p:cNvPr id="342" name="Google Shape;342;p64"/>
          <p:cNvSpPr txBox="1"/>
          <p:nvPr>
            <p:ph idx="12" type="sldNum"/>
          </p:nvPr>
        </p:nvSpPr>
        <p:spPr>
          <a:xfrm>
            <a:off x="8466340" y="4951094"/>
            <a:ext cx="558900" cy="241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343" name="Google Shape;343;p64"/>
          <p:cNvSpPr txBox="1"/>
          <p:nvPr>
            <p:ph idx="2" type="body"/>
          </p:nvPr>
        </p:nvSpPr>
        <p:spPr>
          <a:xfrm>
            <a:off x="6868160" y="1032807"/>
            <a:ext cx="1848900" cy="3778200"/>
          </a:xfrm>
          <a:prstGeom prst="rect">
            <a:avLst/>
          </a:prstGeom>
          <a:noFill/>
          <a:ln>
            <a:noFill/>
          </a:ln>
        </p:spPr>
        <p:txBody>
          <a:bodyPr anchorCtr="0" anchor="t" bIns="45700" lIns="54850" spcFirstLastPara="1" rIns="91425" wrap="square" tIns="45700"/>
          <a:lstStyle>
            <a:lvl1pPr indent="-292100" lvl="0" marL="457200" marR="0" rtl="0" algn="l">
              <a:lnSpc>
                <a:spcPct val="100000"/>
              </a:lnSpc>
              <a:spcBef>
                <a:spcPts val="600"/>
              </a:spcBef>
              <a:spcAft>
                <a:spcPts val="0"/>
              </a:spcAft>
              <a:buClr>
                <a:srgbClr val="3C2C44"/>
              </a:buClr>
              <a:buSzPts val="1000"/>
              <a:buFont typeface="Arial"/>
              <a:buChar char="▸"/>
              <a:defRPr b="1" i="0" sz="1000" u="none" cap="none" strike="noStrike">
                <a:solidFill>
                  <a:srgbClr val="3C2C44"/>
                </a:solidFill>
                <a:latin typeface="Helvetica Neue"/>
                <a:ea typeface="Helvetica Neue"/>
                <a:cs typeface="Helvetica Neue"/>
                <a:sym typeface="Helvetica Neue"/>
              </a:defRPr>
            </a:lvl1pPr>
            <a:lvl2pPr indent="-292100" lvl="1" marL="914400" marR="0" rtl="0" algn="l">
              <a:lnSpc>
                <a:spcPct val="100000"/>
              </a:lnSpc>
              <a:spcBef>
                <a:spcPts val="0"/>
              </a:spcBef>
              <a:spcAft>
                <a:spcPts val="0"/>
              </a:spcAft>
              <a:buClr>
                <a:srgbClr val="3C2C44"/>
              </a:buClr>
              <a:buSzPts val="1000"/>
              <a:buFont typeface="Helvetica Neue"/>
              <a:buChar char="–"/>
              <a:defRPr b="0" i="0" sz="1000" u="none" cap="none" strike="noStrike">
                <a:solidFill>
                  <a:srgbClr val="3C2C44"/>
                </a:solidFill>
                <a:latin typeface="Helvetica Neue"/>
                <a:ea typeface="Helvetica Neue"/>
                <a:cs typeface="Helvetica Neue"/>
                <a:sym typeface="Helvetica Neue"/>
              </a:defRPr>
            </a:lvl2pPr>
            <a:lvl3pPr indent="-292100" lvl="2" marL="1371600" marR="0" rtl="0" algn="l">
              <a:lnSpc>
                <a:spcPct val="100000"/>
              </a:lnSpc>
              <a:spcBef>
                <a:spcPts val="0"/>
              </a:spcBef>
              <a:spcAft>
                <a:spcPts val="0"/>
              </a:spcAft>
              <a:buClr>
                <a:srgbClr val="3C2C44"/>
              </a:buClr>
              <a:buSzPts val="1000"/>
              <a:buFont typeface="Arial"/>
              <a:buChar char="•"/>
              <a:defRPr b="0" i="0" sz="1000" u="none" cap="none" strike="noStrike">
                <a:solidFill>
                  <a:srgbClr val="3C2C44"/>
                </a:solidFill>
                <a:latin typeface="Helvetica Neue"/>
                <a:ea typeface="Helvetica Neue"/>
                <a:cs typeface="Helvetica Neue"/>
                <a:sym typeface="Helvetica Neue"/>
              </a:defRPr>
            </a:lvl3pPr>
            <a:lvl4pPr indent="-288861" lvl="3" marL="1828800" marR="0" rtl="0" algn="l">
              <a:lnSpc>
                <a:spcPct val="100000"/>
              </a:lnSpc>
              <a:spcBef>
                <a:spcPts val="600"/>
              </a:spcBef>
              <a:spcAft>
                <a:spcPts val="0"/>
              </a:spcAft>
              <a:buClr>
                <a:srgbClr val="3C2C44"/>
              </a:buClr>
              <a:buSzPts val="949"/>
              <a:buFont typeface="Arial"/>
              <a:buChar char="•"/>
              <a:defRPr b="0" i="0" sz="949" u="none" cap="none" strike="noStrike">
                <a:solidFill>
                  <a:srgbClr val="3C2C44"/>
                </a:solidFill>
                <a:latin typeface="Helvetica Neue"/>
                <a:ea typeface="Helvetica Neue"/>
                <a:cs typeface="Helvetica Neue"/>
                <a:sym typeface="Helvetica Neue"/>
              </a:defRPr>
            </a:lvl4pPr>
            <a:lvl5pPr indent="-288861" lvl="4" marL="2286000" marR="0" rtl="0" algn="l">
              <a:lnSpc>
                <a:spcPct val="100000"/>
              </a:lnSpc>
              <a:spcBef>
                <a:spcPts val="0"/>
              </a:spcBef>
              <a:spcAft>
                <a:spcPts val="0"/>
              </a:spcAft>
              <a:buClr>
                <a:srgbClr val="3C2C44"/>
              </a:buClr>
              <a:buSzPts val="949"/>
              <a:buFont typeface="Arial"/>
              <a:buChar char="•"/>
              <a:defRPr b="0" i="0" sz="949" u="none" cap="none" strike="noStrike">
                <a:solidFill>
                  <a:srgbClr val="3C2C44"/>
                </a:solidFill>
                <a:latin typeface="Helvetica Neue"/>
                <a:ea typeface="Helvetica Neue"/>
                <a:cs typeface="Helvetica Neue"/>
                <a:sym typeface="Helvetica Neue"/>
              </a:defRPr>
            </a:lvl5pPr>
            <a:lvl6pPr indent="-318992" lvl="5" marL="27432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6pPr>
            <a:lvl7pPr indent="-318992" lvl="6" marL="32004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7pPr>
            <a:lvl8pPr indent="-318992" lvl="7" marL="36576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8pPr>
            <a:lvl9pPr indent="-318992" lvl="8" marL="41148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9pPr>
          </a:lstStyle>
          <a:p/>
        </p:txBody>
      </p:sp>
      <p:grpSp>
        <p:nvGrpSpPr>
          <p:cNvPr id="344" name="Google Shape;344;p64"/>
          <p:cNvGrpSpPr/>
          <p:nvPr/>
        </p:nvGrpSpPr>
        <p:grpSpPr>
          <a:xfrm>
            <a:off x="513779" y="121347"/>
            <a:ext cx="649682" cy="252265"/>
            <a:chOff x="5371817" y="3459231"/>
            <a:chExt cx="1390883" cy="540067"/>
          </a:xfrm>
        </p:grpSpPr>
        <p:sp>
          <p:nvSpPr>
            <p:cNvPr id="345" name="Google Shape;345;p64"/>
            <p:cNvSpPr/>
            <p:nvPr/>
          </p:nvSpPr>
          <p:spPr>
            <a:xfrm>
              <a:off x="5849616" y="3866322"/>
              <a:ext cx="133804" cy="45014"/>
            </a:xfrm>
            <a:custGeom>
              <a:rect b="b" l="l" r="r" t="t"/>
              <a:pathLst>
                <a:path extrusionOk="0" h="481" w="1428">
                  <a:moveTo>
                    <a:pt x="239" y="0"/>
                  </a:moveTo>
                  <a:lnTo>
                    <a:pt x="1187" y="0"/>
                  </a:lnTo>
                  <a:cubicBezTo>
                    <a:pt x="1231" y="0"/>
                    <a:pt x="1269" y="10"/>
                    <a:pt x="1307" y="32"/>
                  </a:cubicBezTo>
                  <a:cubicBezTo>
                    <a:pt x="1345" y="54"/>
                    <a:pt x="1373" y="82"/>
                    <a:pt x="1395" y="120"/>
                  </a:cubicBezTo>
                  <a:cubicBezTo>
                    <a:pt x="1417" y="158"/>
                    <a:pt x="1427" y="196"/>
                    <a:pt x="1427" y="240"/>
                  </a:cubicBezTo>
                  <a:cubicBezTo>
                    <a:pt x="1427" y="284"/>
                    <a:pt x="1417" y="322"/>
                    <a:pt x="1395" y="360"/>
                  </a:cubicBezTo>
                  <a:cubicBezTo>
                    <a:pt x="1373" y="399"/>
                    <a:pt x="1345" y="425"/>
                    <a:pt x="1307" y="447"/>
                  </a:cubicBezTo>
                  <a:cubicBezTo>
                    <a:pt x="1269" y="469"/>
                    <a:pt x="1231" y="480"/>
                    <a:pt x="1187" y="480"/>
                  </a:cubicBezTo>
                  <a:lnTo>
                    <a:pt x="239" y="480"/>
                  </a:lnTo>
                  <a:cubicBezTo>
                    <a:pt x="195" y="480"/>
                    <a:pt x="158" y="469"/>
                    <a:pt x="120" y="447"/>
                  </a:cubicBezTo>
                  <a:cubicBezTo>
                    <a:pt x="81" y="425"/>
                    <a:pt x="54" y="399"/>
                    <a:pt x="32" y="360"/>
                  </a:cubicBezTo>
                  <a:cubicBezTo>
                    <a:pt x="10" y="322"/>
                    <a:pt x="0" y="284"/>
                    <a:pt x="0" y="240"/>
                  </a:cubicBezTo>
                  <a:cubicBezTo>
                    <a:pt x="0" y="196"/>
                    <a:pt x="10" y="158"/>
                    <a:pt x="32" y="120"/>
                  </a:cubicBezTo>
                  <a:cubicBezTo>
                    <a:pt x="54" y="82"/>
                    <a:pt x="81" y="54"/>
                    <a:pt x="120" y="32"/>
                  </a:cubicBezTo>
                  <a:cubicBezTo>
                    <a:pt x="158" y="10"/>
                    <a:pt x="195" y="0"/>
                    <a:pt x="239"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46" name="Google Shape;346;p64"/>
            <p:cNvSpPr/>
            <p:nvPr/>
          </p:nvSpPr>
          <p:spPr>
            <a:xfrm>
              <a:off x="6301404" y="3866322"/>
              <a:ext cx="45014" cy="45014"/>
            </a:xfrm>
            <a:custGeom>
              <a:rect b="b" l="l" r="r" t="t"/>
              <a:pathLst>
                <a:path extrusionOk="0" h="480" w="480">
                  <a:moveTo>
                    <a:pt x="0" y="239"/>
                  </a:moveTo>
                  <a:cubicBezTo>
                    <a:pt x="0" y="195"/>
                    <a:pt x="10" y="158"/>
                    <a:pt x="32" y="120"/>
                  </a:cubicBezTo>
                  <a:cubicBezTo>
                    <a:pt x="54" y="82"/>
                    <a:pt x="82" y="54"/>
                    <a:pt x="120" y="32"/>
                  </a:cubicBezTo>
                  <a:cubicBezTo>
                    <a:pt x="158" y="10"/>
                    <a:pt x="195" y="0"/>
                    <a:pt x="239" y="0"/>
                  </a:cubicBezTo>
                  <a:cubicBezTo>
                    <a:pt x="284" y="0"/>
                    <a:pt x="321" y="10"/>
                    <a:pt x="359" y="32"/>
                  </a:cubicBezTo>
                  <a:cubicBezTo>
                    <a:pt x="397" y="54"/>
                    <a:pt x="425" y="82"/>
                    <a:pt x="447" y="120"/>
                  </a:cubicBezTo>
                  <a:cubicBezTo>
                    <a:pt x="469" y="159"/>
                    <a:pt x="479" y="195"/>
                    <a:pt x="479" y="239"/>
                  </a:cubicBezTo>
                  <a:cubicBezTo>
                    <a:pt x="479" y="284"/>
                    <a:pt x="469" y="321"/>
                    <a:pt x="447" y="359"/>
                  </a:cubicBezTo>
                  <a:cubicBezTo>
                    <a:pt x="425" y="397"/>
                    <a:pt x="397" y="425"/>
                    <a:pt x="359" y="447"/>
                  </a:cubicBezTo>
                  <a:cubicBezTo>
                    <a:pt x="321" y="469"/>
                    <a:pt x="284" y="479"/>
                    <a:pt x="239" y="479"/>
                  </a:cubicBezTo>
                  <a:cubicBezTo>
                    <a:pt x="195" y="479"/>
                    <a:pt x="159" y="469"/>
                    <a:pt x="120" y="447"/>
                  </a:cubicBezTo>
                  <a:cubicBezTo>
                    <a:pt x="82" y="425"/>
                    <a:pt x="54" y="397"/>
                    <a:pt x="32" y="359"/>
                  </a:cubicBezTo>
                  <a:cubicBezTo>
                    <a:pt x="10" y="321"/>
                    <a:pt x="0" y="284"/>
                    <a:pt x="0" y="239"/>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47" name="Google Shape;347;p64"/>
            <p:cNvSpPr/>
            <p:nvPr/>
          </p:nvSpPr>
          <p:spPr>
            <a:xfrm>
              <a:off x="6020172" y="3866322"/>
              <a:ext cx="45014" cy="45014"/>
            </a:xfrm>
            <a:custGeom>
              <a:rect b="b" l="l" r="r" t="t"/>
              <a:pathLst>
                <a:path extrusionOk="0" h="480" w="479">
                  <a:moveTo>
                    <a:pt x="32" y="359"/>
                  </a:moveTo>
                  <a:cubicBezTo>
                    <a:pt x="10" y="321"/>
                    <a:pt x="0" y="284"/>
                    <a:pt x="0" y="239"/>
                  </a:cubicBezTo>
                  <a:cubicBezTo>
                    <a:pt x="0" y="195"/>
                    <a:pt x="10" y="158"/>
                    <a:pt x="32" y="120"/>
                  </a:cubicBezTo>
                  <a:cubicBezTo>
                    <a:pt x="54" y="82"/>
                    <a:pt x="82" y="54"/>
                    <a:pt x="120" y="32"/>
                  </a:cubicBezTo>
                  <a:cubicBezTo>
                    <a:pt x="158" y="10"/>
                    <a:pt x="195" y="0"/>
                    <a:pt x="239" y="0"/>
                  </a:cubicBezTo>
                  <a:cubicBezTo>
                    <a:pt x="284" y="0"/>
                    <a:pt x="321" y="10"/>
                    <a:pt x="359" y="32"/>
                  </a:cubicBezTo>
                  <a:cubicBezTo>
                    <a:pt x="396" y="54"/>
                    <a:pt x="424" y="82"/>
                    <a:pt x="446" y="120"/>
                  </a:cubicBezTo>
                  <a:cubicBezTo>
                    <a:pt x="468" y="159"/>
                    <a:pt x="478" y="195"/>
                    <a:pt x="478" y="239"/>
                  </a:cubicBezTo>
                  <a:cubicBezTo>
                    <a:pt x="478" y="284"/>
                    <a:pt x="468" y="321"/>
                    <a:pt x="446" y="359"/>
                  </a:cubicBezTo>
                  <a:cubicBezTo>
                    <a:pt x="424" y="397"/>
                    <a:pt x="396" y="425"/>
                    <a:pt x="359" y="447"/>
                  </a:cubicBezTo>
                  <a:cubicBezTo>
                    <a:pt x="321" y="469"/>
                    <a:pt x="283" y="479"/>
                    <a:pt x="239" y="479"/>
                  </a:cubicBezTo>
                  <a:cubicBezTo>
                    <a:pt x="194" y="479"/>
                    <a:pt x="158" y="469"/>
                    <a:pt x="120" y="447"/>
                  </a:cubicBezTo>
                  <a:cubicBezTo>
                    <a:pt x="81" y="425"/>
                    <a:pt x="54" y="397"/>
                    <a:pt x="32" y="359"/>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48" name="Google Shape;348;p64"/>
            <p:cNvSpPr/>
            <p:nvPr/>
          </p:nvSpPr>
          <p:spPr>
            <a:xfrm>
              <a:off x="5723661" y="3866322"/>
              <a:ext cx="88787" cy="45014"/>
            </a:xfrm>
            <a:custGeom>
              <a:rect b="b" l="l" r="r" t="t"/>
              <a:pathLst>
                <a:path extrusionOk="0" h="481" w="950">
                  <a:moveTo>
                    <a:pt x="0" y="240"/>
                  </a:moveTo>
                  <a:cubicBezTo>
                    <a:pt x="0" y="197"/>
                    <a:pt x="10" y="160"/>
                    <a:pt x="32" y="122"/>
                  </a:cubicBezTo>
                  <a:cubicBezTo>
                    <a:pt x="54" y="83"/>
                    <a:pt x="82" y="56"/>
                    <a:pt x="121" y="33"/>
                  </a:cubicBezTo>
                  <a:cubicBezTo>
                    <a:pt x="160" y="11"/>
                    <a:pt x="198" y="0"/>
                    <a:pt x="243" y="0"/>
                  </a:cubicBezTo>
                  <a:lnTo>
                    <a:pt x="244" y="0"/>
                  </a:lnTo>
                  <a:lnTo>
                    <a:pt x="709" y="0"/>
                  </a:lnTo>
                  <a:cubicBezTo>
                    <a:pt x="753" y="0"/>
                    <a:pt x="790" y="10"/>
                    <a:pt x="829" y="32"/>
                  </a:cubicBezTo>
                  <a:cubicBezTo>
                    <a:pt x="867" y="55"/>
                    <a:pt x="894" y="82"/>
                    <a:pt x="917" y="120"/>
                  </a:cubicBezTo>
                  <a:cubicBezTo>
                    <a:pt x="939" y="158"/>
                    <a:pt x="949" y="196"/>
                    <a:pt x="949" y="240"/>
                  </a:cubicBezTo>
                  <a:cubicBezTo>
                    <a:pt x="949" y="284"/>
                    <a:pt x="939" y="322"/>
                    <a:pt x="917" y="360"/>
                  </a:cubicBezTo>
                  <a:cubicBezTo>
                    <a:pt x="894" y="398"/>
                    <a:pt x="867" y="426"/>
                    <a:pt x="829" y="448"/>
                  </a:cubicBezTo>
                  <a:cubicBezTo>
                    <a:pt x="790" y="470"/>
                    <a:pt x="753" y="480"/>
                    <a:pt x="709" y="480"/>
                  </a:cubicBezTo>
                  <a:lnTo>
                    <a:pt x="245" y="480"/>
                  </a:lnTo>
                  <a:cubicBezTo>
                    <a:pt x="244" y="480"/>
                    <a:pt x="243" y="480"/>
                    <a:pt x="243" y="480"/>
                  </a:cubicBezTo>
                  <a:cubicBezTo>
                    <a:pt x="198" y="480"/>
                    <a:pt x="160" y="470"/>
                    <a:pt x="121" y="447"/>
                  </a:cubicBezTo>
                  <a:cubicBezTo>
                    <a:pt x="82" y="425"/>
                    <a:pt x="54" y="397"/>
                    <a:pt x="32" y="359"/>
                  </a:cubicBezTo>
                  <a:cubicBezTo>
                    <a:pt x="10" y="321"/>
                    <a:pt x="0" y="284"/>
                    <a:pt x="0" y="24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49" name="Google Shape;349;p64"/>
            <p:cNvSpPr/>
            <p:nvPr/>
          </p:nvSpPr>
          <p:spPr>
            <a:xfrm>
              <a:off x="6101527" y="3866322"/>
              <a:ext cx="178400" cy="45014"/>
            </a:xfrm>
            <a:custGeom>
              <a:rect b="b" l="l" r="r" t="t"/>
              <a:pathLst>
                <a:path extrusionOk="0" h="481" w="1907">
                  <a:moveTo>
                    <a:pt x="240" y="0"/>
                  </a:moveTo>
                  <a:lnTo>
                    <a:pt x="1666" y="0"/>
                  </a:lnTo>
                  <a:cubicBezTo>
                    <a:pt x="1711" y="0"/>
                    <a:pt x="1748" y="10"/>
                    <a:pt x="1786" y="32"/>
                  </a:cubicBezTo>
                  <a:cubicBezTo>
                    <a:pt x="1825" y="54"/>
                    <a:pt x="1852" y="82"/>
                    <a:pt x="1874" y="120"/>
                  </a:cubicBezTo>
                  <a:cubicBezTo>
                    <a:pt x="1896" y="158"/>
                    <a:pt x="1906" y="196"/>
                    <a:pt x="1906" y="240"/>
                  </a:cubicBezTo>
                  <a:cubicBezTo>
                    <a:pt x="1906" y="284"/>
                    <a:pt x="1896" y="322"/>
                    <a:pt x="1874" y="360"/>
                  </a:cubicBezTo>
                  <a:cubicBezTo>
                    <a:pt x="1852" y="399"/>
                    <a:pt x="1825" y="425"/>
                    <a:pt x="1786" y="447"/>
                  </a:cubicBezTo>
                  <a:cubicBezTo>
                    <a:pt x="1748" y="469"/>
                    <a:pt x="1711" y="480"/>
                    <a:pt x="1666" y="480"/>
                  </a:cubicBezTo>
                  <a:lnTo>
                    <a:pt x="240" y="480"/>
                  </a:lnTo>
                  <a:cubicBezTo>
                    <a:pt x="196" y="480"/>
                    <a:pt x="158" y="469"/>
                    <a:pt x="120" y="447"/>
                  </a:cubicBezTo>
                  <a:cubicBezTo>
                    <a:pt x="82" y="425"/>
                    <a:pt x="54" y="399"/>
                    <a:pt x="32" y="360"/>
                  </a:cubicBezTo>
                  <a:cubicBezTo>
                    <a:pt x="10" y="322"/>
                    <a:pt x="0" y="284"/>
                    <a:pt x="0" y="240"/>
                  </a:cubicBezTo>
                  <a:cubicBezTo>
                    <a:pt x="0" y="196"/>
                    <a:pt x="10" y="158"/>
                    <a:pt x="32" y="120"/>
                  </a:cubicBezTo>
                  <a:cubicBezTo>
                    <a:pt x="54" y="82"/>
                    <a:pt x="82" y="54"/>
                    <a:pt x="120" y="32"/>
                  </a:cubicBezTo>
                  <a:cubicBezTo>
                    <a:pt x="158" y="10"/>
                    <a:pt x="196" y="0"/>
                    <a:pt x="240"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50" name="Google Shape;350;p64"/>
            <p:cNvSpPr/>
            <p:nvPr/>
          </p:nvSpPr>
          <p:spPr>
            <a:xfrm>
              <a:off x="6398864" y="3866322"/>
              <a:ext cx="45014" cy="45014"/>
            </a:xfrm>
            <a:custGeom>
              <a:rect b="b" l="l" r="r" t="t"/>
              <a:pathLst>
                <a:path extrusionOk="0" h="480" w="480">
                  <a:moveTo>
                    <a:pt x="240" y="0"/>
                  </a:moveTo>
                  <a:cubicBezTo>
                    <a:pt x="284" y="0"/>
                    <a:pt x="321" y="10"/>
                    <a:pt x="359" y="32"/>
                  </a:cubicBezTo>
                  <a:cubicBezTo>
                    <a:pt x="397" y="54"/>
                    <a:pt x="425" y="82"/>
                    <a:pt x="447" y="120"/>
                  </a:cubicBezTo>
                  <a:cubicBezTo>
                    <a:pt x="469" y="158"/>
                    <a:pt x="479" y="195"/>
                    <a:pt x="479" y="239"/>
                  </a:cubicBezTo>
                  <a:cubicBezTo>
                    <a:pt x="479" y="284"/>
                    <a:pt x="469" y="321"/>
                    <a:pt x="447" y="359"/>
                  </a:cubicBezTo>
                  <a:cubicBezTo>
                    <a:pt x="425" y="397"/>
                    <a:pt x="398" y="425"/>
                    <a:pt x="359" y="447"/>
                  </a:cubicBezTo>
                  <a:cubicBezTo>
                    <a:pt x="321" y="469"/>
                    <a:pt x="284" y="479"/>
                    <a:pt x="240" y="479"/>
                  </a:cubicBezTo>
                  <a:cubicBezTo>
                    <a:pt x="196" y="479"/>
                    <a:pt x="158" y="469"/>
                    <a:pt x="120" y="447"/>
                  </a:cubicBezTo>
                  <a:cubicBezTo>
                    <a:pt x="82" y="425"/>
                    <a:pt x="54" y="397"/>
                    <a:pt x="32" y="359"/>
                  </a:cubicBezTo>
                  <a:cubicBezTo>
                    <a:pt x="10" y="321"/>
                    <a:pt x="0" y="284"/>
                    <a:pt x="0" y="239"/>
                  </a:cubicBezTo>
                  <a:cubicBezTo>
                    <a:pt x="0" y="195"/>
                    <a:pt x="10" y="159"/>
                    <a:pt x="32" y="120"/>
                  </a:cubicBezTo>
                  <a:cubicBezTo>
                    <a:pt x="54" y="82"/>
                    <a:pt x="82" y="54"/>
                    <a:pt x="120" y="32"/>
                  </a:cubicBezTo>
                  <a:cubicBezTo>
                    <a:pt x="158" y="10"/>
                    <a:pt x="196" y="0"/>
                    <a:pt x="240"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51" name="Google Shape;351;p64"/>
            <p:cNvSpPr/>
            <p:nvPr/>
          </p:nvSpPr>
          <p:spPr>
            <a:xfrm>
              <a:off x="6162647" y="3954697"/>
              <a:ext cx="44601" cy="44601"/>
            </a:xfrm>
            <a:custGeom>
              <a:rect b="b" l="l" r="r" t="t"/>
              <a:pathLst>
                <a:path extrusionOk="0" h="476" w="476">
                  <a:moveTo>
                    <a:pt x="119" y="32"/>
                  </a:moveTo>
                  <a:cubicBezTo>
                    <a:pt x="157" y="10"/>
                    <a:pt x="194" y="0"/>
                    <a:pt x="238" y="0"/>
                  </a:cubicBezTo>
                  <a:cubicBezTo>
                    <a:pt x="281" y="0"/>
                    <a:pt x="318" y="10"/>
                    <a:pt x="356" y="32"/>
                  </a:cubicBezTo>
                  <a:cubicBezTo>
                    <a:pt x="394" y="54"/>
                    <a:pt x="422" y="81"/>
                    <a:pt x="443" y="119"/>
                  </a:cubicBezTo>
                  <a:cubicBezTo>
                    <a:pt x="465" y="157"/>
                    <a:pt x="475" y="194"/>
                    <a:pt x="475" y="238"/>
                  </a:cubicBezTo>
                  <a:cubicBezTo>
                    <a:pt x="475" y="281"/>
                    <a:pt x="466" y="319"/>
                    <a:pt x="444" y="356"/>
                  </a:cubicBezTo>
                  <a:cubicBezTo>
                    <a:pt x="423" y="394"/>
                    <a:pt x="395" y="422"/>
                    <a:pt x="357" y="443"/>
                  </a:cubicBezTo>
                  <a:cubicBezTo>
                    <a:pt x="320" y="465"/>
                    <a:pt x="282" y="475"/>
                    <a:pt x="238" y="475"/>
                  </a:cubicBezTo>
                  <a:cubicBezTo>
                    <a:pt x="195"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52" name="Google Shape;352;p64"/>
            <p:cNvSpPr/>
            <p:nvPr/>
          </p:nvSpPr>
          <p:spPr>
            <a:xfrm>
              <a:off x="6220875" y="3954697"/>
              <a:ext cx="44601" cy="44601"/>
            </a:xfrm>
            <a:custGeom>
              <a:rect b="b" l="l" r="r" t="t"/>
              <a:pathLst>
                <a:path extrusionOk="0" h="476" w="476">
                  <a:moveTo>
                    <a:pt x="238" y="0"/>
                  </a:moveTo>
                  <a:cubicBezTo>
                    <a:pt x="281" y="0"/>
                    <a:pt x="318" y="10"/>
                    <a:pt x="356" y="32"/>
                  </a:cubicBezTo>
                  <a:cubicBezTo>
                    <a:pt x="394" y="54"/>
                    <a:pt x="421" y="81"/>
                    <a:pt x="443" y="119"/>
                  </a:cubicBezTo>
                  <a:cubicBezTo>
                    <a:pt x="465" y="157"/>
                    <a:pt x="475" y="194"/>
                    <a:pt x="475" y="238"/>
                  </a:cubicBezTo>
                  <a:cubicBezTo>
                    <a:pt x="475" y="281"/>
                    <a:pt x="465" y="319"/>
                    <a:pt x="443" y="356"/>
                  </a:cubicBezTo>
                  <a:cubicBezTo>
                    <a:pt x="422" y="394"/>
                    <a:pt x="394" y="422"/>
                    <a:pt x="356" y="443"/>
                  </a:cubicBezTo>
                  <a:cubicBezTo>
                    <a:pt x="319" y="465"/>
                    <a:pt x="282" y="475"/>
                    <a:pt x="238" y="475"/>
                  </a:cubicBezTo>
                  <a:cubicBezTo>
                    <a:pt x="195"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cubicBezTo>
                    <a:pt x="157" y="10"/>
                    <a:pt x="194" y="0"/>
                    <a:pt x="238" y="0"/>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53" name="Google Shape;353;p64"/>
            <p:cNvSpPr/>
            <p:nvPr/>
          </p:nvSpPr>
          <p:spPr>
            <a:xfrm>
              <a:off x="5919821" y="3954697"/>
              <a:ext cx="221765" cy="44601"/>
            </a:xfrm>
            <a:custGeom>
              <a:rect b="b" l="l" r="r" t="t"/>
              <a:pathLst>
                <a:path extrusionOk="0" h="476" w="2366">
                  <a:moveTo>
                    <a:pt x="238" y="0"/>
                  </a:moveTo>
                  <a:lnTo>
                    <a:pt x="2128" y="0"/>
                  </a:lnTo>
                  <a:cubicBezTo>
                    <a:pt x="2172" y="0"/>
                    <a:pt x="2210" y="10"/>
                    <a:pt x="2247" y="32"/>
                  </a:cubicBezTo>
                  <a:cubicBezTo>
                    <a:pt x="2285" y="54"/>
                    <a:pt x="2313" y="81"/>
                    <a:pt x="2334" y="119"/>
                  </a:cubicBezTo>
                  <a:cubicBezTo>
                    <a:pt x="2356" y="157"/>
                    <a:pt x="2365" y="195"/>
                    <a:pt x="2365" y="238"/>
                  </a:cubicBezTo>
                  <a:cubicBezTo>
                    <a:pt x="2365" y="282"/>
                    <a:pt x="2356" y="319"/>
                    <a:pt x="2334" y="356"/>
                  </a:cubicBezTo>
                  <a:cubicBezTo>
                    <a:pt x="2313" y="394"/>
                    <a:pt x="2285" y="422"/>
                    <a:pt x="2247" y="443"/>
                  </a:cubicBezTo>
                  <a:cubicBezTo>
                    <a:pt x="2210" y="465"/>
                    <a:pt x="2172" y="475"/>
                    <a:pt x="2128" y="475"/>
                  </a:cubicBezTo>
                  <a:lnTo>
                    <a:pt x="238" y="475"/>
                  </a:lnTo>
                  <a:cubicBezTo>
                    <a:pt x="194"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cubicBezTo>
                    <a:pt x="157" y="10"/>
                    <a:pt x="194" y="0"/>
                    <a:pt x="238" y="0"/>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54" name="Google Shape;354;p64"/>
            <p:cNvSpPr/>
            <p:nvPr/>
          </p:nvSpPr>
          <p:spPr>
            <a:xfrm>
              <a:off x="5856224" y="3954697"/>
              <a:ext cx="44601" cy="44601"/>
            </a:xfrm>
            <a:custGeom>
              <a:rect b="b" l="l" r="r" t="t"/>
              <a:pathLst>
                <a:path extrusionOk="0" h="476" w="476">
                  <a:moveTo>
                    <a:pt x="32" y="356"/>
                  </a:moveTo>
                  <a:cubicBezTo>
                    <a:pt x="10" y="319"/>
                    <a:pt x="0" y="281"/>
                    <a:pt x="0" y="238"/>
                  </a:cubicBezTo>
                  <a:cubicBezTo>
                    <a:pt x="0" y="194"/>
                    <a:pt x="10" y="157"/>
                    <a:pt x="32" y="119"/>
                  </a:cubicBezTo>
                  <a:cubicBezTo>
                    <a:pt x="54" y="81"/>
                    <a:pt x="81" y="54"/>
                    <a:pt x="119" y="32"/>
                  </a:cubicBezTo>
                  <a:cubicBezTo>
                    <a:pt x="157" y="10"/>
                    <a:pt x="194" y="0"/>
                    <a:pt x="238" y="0"/>
                  </a:cubicBezTo>
                  <a:cubicBezTo>
                    <a:pt x="282" y="0"/>
                    <a:pt x="319" y="10"/>
                    <a:pt x="357" y="32"/>
                  </a:cubicBezTo>
                  <a:cubicBezTo>
                    <a:pt x="394" y="54"/>
                    <a:pt x="422" y="81"/>
                    <a:pt x="444" y="119"/>
                  </a:cubicBezTo>
                  <a:cubicBezTo>
                    <a:pt x="465" y="157"/>
                    <a:pt x="475" y="195"/>
                    <a:pt x="475" y="238"/>
                  </a:cubicBezTo>
                  <a:cubicBezTo>
                    <a:pt x="475" y="282"/>
                    <a:pt x="465" y="319"/>
                    <a:pt x="444" y="356"/>
                  </a:cubicBezTo>
                  <a:cubicBezTo>
                    <a:pt x="422" y="394"/>
                    <a:pt x="394" y="422"/>
                    <a:pt x="357" y="443"/>
                  </a:cubicBezTo>
                  <a:cubicBezTo>
                    <a:pt x="319" y="465"/>
                    <a:pt x="282" y="475"/>
                    <a:pt x="238" y="475"/>
                  </a:cubicBezTo>
                  <a:cubicBezTo>
                    <a:pt x="194" y="475"/>
                    <a:pt x="157" y="465"/>
                    <a:pt x="119" y="443"/>
                  </a:cubicBezTo>
                  <a:cubicBezTo>
                    <a:pt x="81" y="422"/>
                    <a:pt x="54" y="394"/>
                    <a:pt x="32" y="356"/>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55" name="Google Shape;355;p64"/>
            <p:cNvSpPr/>
            <p:nvPr/>
          </p:nvSpPr>
          <p:spPr>
            <a:xfrm>
              <a:off x="5503548" y="3786619"/>
              <a:ext cx="44601" cy="44601"/>
            </a:xfrm>
            <a:custGeom>
              <a:rect b="b" l="l" r="r" t="t"/>
              <a:pathLst>
                <a:path extrusionOk="0" h="476" w="476">
                  <a:moveTo>
                    <a:pt x="0" y="237"/>
                  </a:moveTo>
                  <a:cubicBezTo>
                    <a:pt x="0" y="194"/>
                    <a:pt x="10" y="156"/>
                    <a:pt x="32" y="119"/>
                  </a:cubicBezTo>
                  <a:cubicBezTo>
                    <a:pt x="53" y="81"/>
                    <a:pt x="81" y="53"/>
                    <a:pt x="119" y="32"/>
                  </a:cubicBezTo>
                  <a:cubicBezTo>
                    <a:pt x="157" y="10"/>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3" y="475"/>
                    <a:pt x="155" y="465"/>
                    <a:pt x="118" y="443"/>
                  </a:cubicBezTo>
                  <a:cubicBezTo>
                    <a:pt x="80" y="421"/>
                    <a:pt x="52" y="394"/>
                    <a:pt x="31" y="356"/>
                  </a:cubicBezTo>
                  <a:cubicBezTo>
                    <a:pt x="9"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56" name="Google Shape;356;p64"/>
            <p:cNvSpPr/>
            <p:nvPr/>
          </p:nvSpPr>
          <p:spPr>
            <a:xfrm>
              <a:off x="5599357"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57" name="Google Shape;357;p64"/>
            <p:cNvSpPr/>
            <p:nvPr/>
          </p:nvSpPr>
          <p:spPr>
            <a:xfrm>
              <a:off x="5707967"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58" name="Google Shape;358;p64"/>
            <p:cNvSpPr/>
            <p:nvPr/>
          </p:nvSpPr>
          <p:spPr>
            <a:xfrm>
              <a:off x="6030084" y="3786619"/>
              <a:ext cx="132149" cy="44601"/>
            </a:xfrm>
            <a:custGeom>
              <a:rect b="b" l="l" r="r" t="t"/>
              <a:pathLst>
                <a:path extrusionOk="0" h="476" w="1410">
                  <a:moveTo>
                    <a:pt x="237" y="0"/>
                  </a:moveTo>
                  <a:lnTo>
                    <a:pt x="1171" y="0"/>
                  </a:lnTo>
                  <a:cubicBezTo>
                    <a:pt x="1215" y="0"/>
                    <a:pt x="1252" y="10"/>
                    <a:pt x="1290" y="31"/>
                  </a:cubicBezTo>
                  <a:cubicBezTo>
                    <a:pt x="1328" y="53"/>
                    <a:pt x="1355" y="81"/>
                    <a:pt x="1377" y="118"/>
                  </a:cubicBezTo>
                  <a:cubicBezTo>
                    <a:pt x="1399" y="156"/>
                    <a:pt x="1409" y="193"/>
                    <a:pt x="1409" y="237"/>
                  </a:cubicBezTo>
                  <a:cubicBezTo>
                    <a:pt x="1409" y="281"/>
                    <a:pt x="1399" y="318"/>
                    <a:pt x="1377" y="356"/>
                  </a:cubicBezTo>
                  <a:cubicBezTo>
                    <a:pt x="1355" y="394"/>
                    <a:pt x="1328" y="421"/>
                    <a:pt x="1290" y="443"/>
                  </a:cubicBezTo>
                  <a:cubicBezTo>
                    <a:pt x="1252" y="465"/>
                    <a:pt x="1215" y="475"/>
                    <a:pt x="1171" y="475"/>
                  </a:cubicBezTo>
                  <a:lnTo>
                    <a:pt x="237"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7"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59" name="Google Shape;359;p64"/>
            <p:cNvSpPr/>
            <p:nvPr/>
          </p:nvSpPr>
          <p:spPr>
            <a:xfrm>
              <a:off x="5832271" y="3786619"/>
              <a:ext cx="44601" cy="44601"/>
            </a:xfrm>
            <a:custGeom>
              <a:rect b="b" l="l" r="r" t="t"/>
              <a:pathLst>
                <a:path extrusionOk="0" h="476" w="476">
                  <a:moveTo>
                    <a:pt x="0" y="237"/>
                  </a:moveTo>
                  <a:cubicBezTo>
                    <a:pt x="0" y="194"/>
                    <a:pt x="10" y="157"/>
                    <a:pt x="32" y="119"/>
                  </a:cubicBezTo>
                  <a:cubicBezTo>
                    <a:pt x="53" y="82"/>
                    <a:pt x="81" y="54"/>
                    <a:pt x="119" y="32"/>
                  </a:cubicBezTo>
                  <a:cubicBezTo>
                    <a:pt x="157" y="11"/>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3" y="475"/>
                    <a:pt x="155" y="465"/>
                    <a:pt x="118" y="443"/>
                  </a:cubicBezTo>
                  <a:cubicBezTo>
                    <a:pt x="80" y="421"/>
                    <a:pt x="52" y="394"/>
                    <a:pt x="31" y="356"/>
                  </a:cubicBezTo>
                  <a:cubicBezTo>
                    <a:pt x="9"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60" name="Google Shape;360;p64"/>
            <p:cNvSpPr/>
            <p:nvPr/>
          </p:nvSpPr>
          <p:spPr>
            <a:xfrm>
              <a:off x="5948316" y="3786619"/>
              <a:ext cx="44601" cy="44601"/>
            </a:xfrm>
            <a:custGeom>
              <a:rect b="b" l="l" r="r" t="t"/>
              <a:pathLst>
                <a:path extrusionOk="0" h="476" w="476">
                  <a:moveTo>
                    <a:pt x="32" y="356"/>
                  </a:moveTo>
                  <a:cubicBezTo>
                    <a:pt x="10" y="318"/>
                    <a:pt x="0" y="281"/>
                    <a:pt x="0" y="237"/>
                  </a:cubicBezTo>
                  <a:cubicBezTo>
                    <a:pt x="0" y="194"/>
                    <a:pt x="10" y="157"/>
                    <a:pt x="32" y="119"/>
                  </a:cubicBezTo>
                  <a:cubicBezTo>
                    <a:pt x="54" y="82"/>
                    <a:pt x="81" y="54"/>
                    <a:pt x="119" y="32"/>
                  </a:cubicBezTo>
                  <a:cubicBezTo>
                    <a:pt x="157" y="11"/>
                    <a:pt x="194" y="0"/>
                    <a:pt x="238" y="0"/>
                  </a:cubicBezTo>
                  <a:cubicBezTo>
                    <a:pt x="281" y="0"/>
                    <a:pt x="319" y="10"/>
                    <a:pt x="357" y="31"/>
                  </a:cubicBezTo>
                  <a:cubicBezTo>
                    <a:pt x="394" y="53"/>
                    <a:pt x="422" y="81"/>
                    <a:pt x="444" y="118"/>
                  </a:cubicBezTo>
                  <a:cubicBezTo>
                    <a:pt x="465" y="156"/>
                    <a:pt x="475" y="193"/>
                    <a:pt x="475" y="237"/>
                  </a:cubicBezTo>
                  <a:cubicBezTo>
                    <a:pt x="475" y="281"/>
                    <a:pt x="465" y="318"/>
                    <a:pt x="444" y="356"/>
                  </a:cubicBezTo>
                  <a:cubicBezTo>
                    <a:pt x="422" y="394"/>
                    <a:pt x="394" y="421"/>
                    <a:pt x="357" y="443"/>
                  </a:cubicBezTo>
                  <a:cubicBezTo>
                    <a:pt x="319" y="465"/>
                    <a:pt x="281" y="475"/>
                    <a:pt x="238" y="475"/>
                  </a:cubicBezTo>
                  <a:cubicBezTo>
                    <a:pt x="194" y="475"/>
                    <a:pt x="157" y="465"/>
                    <a:pt x="119"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61" name="Google Shape;361;p64"/>
            <p:cNvSpPr/>
            <p:nvPr/>
          </p:nvSpPr>
          <p:spPr>
            <a:xfrm>
              <a:off x="6424882" y="3786619"/>
              <a:ext cx="44601" cy="44601"/>
            </a:xfrm>
            <a:custGeom>
              <a:rect b="b" l="l" r="r" t="t"/>
              <a:pathLst>
                <a:path extrusionOk="0" h="476" w="476">
                  <a:moveTo>
                    <a:pt x="32" y="356"/>
                  </a:moveTo>
                  <a:cubicBezTo>
                    <a:pt x="11" y="318"/>
                    <a:pt x="0" y="281"/>
                    <a:pt x="0" y="237"/>
                  </a:cubicBezTo>
                  <a:cubicBezTo>
                    <a:pt x="0" y="194"/>
                    <a:pt x="10" y="156"/>
                    <a:pt x="32" y="119"/>
                  </a:cubicBezTo>
                  <a:cubicBezTo>
                    <a:pt x="54" y="81"/>
                    <a:pt x="81" y="53"/>
                    <a:pt x="119" y="32"/>
                  </a:cubicBezTo>
                  <a:cubicBezTo>
                    <a:pt x="157" y="10"/>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4" y="475"/>
                    <a:pt x="156" y="465"/>
                    <a:pt x="118"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62" name="Google Shape;362;p64"/>
            <p:cNvSpPr/>
            <p:nvPr/>
          </p:nvSpPr>
          <p:spPr>
            <a:xfrm>
              <a:off x="6522343" y="3786619"/>
              <a:ext cx="44601" cy="44601"/>
            </a:xfrm>
            <a:custGeom>
              <a:rect b="b" l="l" r="r" t="t"/>
              <a:pathLst>
                <a:path extrusionOk="0" h="476" w="476">
                  <a:moveTo>
                    <a:pt x="0" y="237"/>
                  </a:moveTo>
                  <a:cubicBezTo>
                    <a:pt x="0" y="194"/>
                    <a:pt x="10" y="157"/>
                    <a:pt x="32" y="119"/>
                  </a:cubicBezTo>
                  <a:cubicBezTo>
                    <a:pt x="54" y="82"/>
                    <a:pt x="81" y="54"/>
                    <a:pt x="119" y="32"/>
                  </a:cubicBezTo>
                  <a:cubicBezTo>
                    <a:pt x="157" y="11"/>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4" y="475"/>
                    <a:pt x="157" y="465"/>
                    <a:pt x="119" y="443"/>
                  </a:cubicBezTo>
                  <a:cubicBezTo>
                    <a:pt x="81" y="421"/>
                    <a:pt x="54" y="394"/>
                    <a:pt x="32" y="356"/>
                  </a:cubicBezTo>
                  <a:cubicBezTo>
                    <a:pt x="10"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63" name="Google Shape;363;p64"/>
            <p:cNvSpPr/>
            <p:nvPr/>
          </p:nvSpPr>
          <p:spPr>
            <a:xfrm>
              <a:off x="6586352" y="3786619"/>
              <a:ext cx="44601" cy="44601"/>
            </a:xfrm>
            <a:custGeom>
              <a:rect b="b" l="l" r="r" t="t"/>
              <a:pathLst>
                <a:path extrusionOk="0" h="476" w="476">
                  <a:moveTo>
                    <a:pt x="118" y="31"/>
                  </a:moveTo>
                  <a:cubicBezTo>
                    <a:pt x="156" y="10"/>
                    <a:pt x="193" y="0"/>
                    <a:pt x="237" y="0"/>
                  </a:cubicBezTo>
                  <a:cubicBezTo>
                    <a:pt x="281" y="0"/>
                    <a:pt x="318" y="10"/>
                    <a:pt x="356" y="32"/>
                  </a:cubicBezTo>
                  <a:cubicBezTo>
                    <a:pt x="394" y="53"/>
                    <a:pt x="421" y="81"/>
                    <a:pt x="443" y="119"/>
                  </a:cubicBezTo>
                  <a:cubicBezTo>
                    <a:pt x="465" y="156"/>
                    <a:pt x="475" y="194"/>
                    <a:pt x="475" y="237"/>
                  </a:cubicBezTo>
                  <a:cubicBezTo>
                    <a:pt x="475" y="281"/>
                    <a:pt x="465" y="318"/>
                    <a:pt x="443" y="356"/>
                  </a:cubicBezTo>
                  <a:cubicBezTo>
                    <a:pt x="421" y="394"/>
                    <a:pt x="394" y="421"/>
                    <a:pt x="356" y="443"/>
                  </a:cubicBezTo>
                  <a:cubicBezTo>
                    <a:pt x="318" y="465"/>
                    <a:pt x="281" y="475"/>
                    <a:pt x="237" y="475"/>
                  </a:cubicBezTo>
                  <a:cubicBezTo>
                    <a:pt x="193" y="475"/>
                    <a:pt x="156" y="465"/>
                    <a:pt x="118" y="443"/>
                  </a:cubicBezTo>
                  <a:cubicBezTo>
                    <a:pt x="80" y="421"/>
                    <a:pt x="53" y="394"/>
                    <a:pt x="31" y="356"/>
                  </a:cubicBezTo>
                  <a:cubicBezTo>
                    <a:pt x="9" y="318"/>
                    <a:pt x="0" y="281"/>
                    <a:pt x="0" y="237"/>
                  </a:cubicBezTo>
                  <a:cubicBezTo>
                    <a:pt x="0" y="193"/>
                    <a:pt x="9" y="156"/>
                    <a:pt x="31" y="118"/>
                  </a:cubicBezTo>
                  <a:cubicBezTo>
                    <a:pt x="53" y="81"/>
                    <a:pt x="80" y="53"/>
                    <a:pt x="118" y="31"/>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64" name="Google Shape;364;p64"/>
            <p:cNvSpPr/>
            <p:nvPr/>
          </p:nvSpPr>
          <p:spPr>
            <a:xfrm>
              <a:off x="6183295"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65" name="Google Shape;365;p64"/>
            <p:cNvSpPr/>
            <p:nvPr/>
          </p:nvSpPr>
          <p:spPr>
            <a:xfrm>
              <a:off x="6308011" y="3786619"/>
              <a:ext cx="44601" cy="44601"/>
            </a:xfrm>
            <a:custGeom>
              <a:rect b="b" l="l" r="r" t="t"/>
              <a:pathLst>
                <a:path extrusionOk="0" h="476" w="477">
                  <a:moveTo>
                    <a:pt x="32" y="356"/>
                  </a:moveTo>
                  <a:cubicBezTo>
                    <a:pt x="10" y="318"/>
                    <a:pt x="0" y="281"/>
                    <a:pt x="0" y="237"/>
                  </a:cubicBezTo>
                  <a:cubicBezTo>
                    <a:pt x="1" y="194"/>
                    <a:pt x="11" y="156"/>
                    <a:pt x="32" y="119"/>
                  </a:cubicBezTo>
                  <a:cubicBezTo>
                    <a:pt x="54" y="81"/>
                    <a:pt x="82" y="53"/>
                    <a:pt x="120" y="32"/>
                  </a:cubicBezTo>
                  <a:cubicBezTo>
                    <a:pt x="157" y="10"/>
                    <a:pt x="194" y="0"/>
                    <a:pt x="238" y="0"/>
                  </a:cubicBezTo>
                  <a:cubicBezTo>
                    <a:pt x="282" y="0"/>
                    <a:pt x="319" y="10"/>
                    <a:pt x="357" y="31"/>
                  </a:cubicBezTo>
                  <a:cubicBezTo>
                    <a:pt x="395" y="53"/>
                    <a:pt x="422" y="81"/>
                    <a:pt x="444" y="118"/>
                  </a:cubicBezTo>
                  <a:cubicBezTo>
                    <a:pt x="466" y="156"/>
                    <a:pt x="476" y="193"/>
                    <a:pt x="476" y="237"/>
                  </a:cubicBezTo>
                  <a:cubicBezTo>
                    <a:pt x="476" y="281"/>
                    <a:pt x="466" y="318"/>
                    <a:pt x="444" y="356"/>
                  </a:cubicBezTo>
                  <a:cubicBezTo>
                    <a:pt x="422" y="394"/>
                    <a:pt x="395" y="421"/>
                    <a:pt x="357" y="443"/>
                  </a:cubicBezTo>
                  <a:cubicBezTo>
                    <a:pt x="319" y="465"/>
                    <a:pt x="282" y="475"/>
                    <a:pt x="238" y="475"/>
                  </a:cubicBezTo>
                  <a:cubicBezTo>
                    <a:pt x="194" y="475"/>
                    <a:pt x="157" y="465"/>
                    <a:pt x="119"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66" name="Google Shape;366;p64"/>
            <p:cNvSpPr/>
            <p:nvPr/>
          </p:nvSpPr>
          <p:spPr>
            <a:xfrm>
              <a:off x="5371817" y="3459231"/>
              <a:ext cx="1390883" cy="315408"/>
            </a:xfrm>
            <a:custGeom>
              <a:rect b="b" l="l" r="r" t="t"/>
              <a:pathLst>
                <a:path extrusionOk="0" h="3270" w="14429">
                  <a:moveTo>
                    <a:pt x="8727" y="356"/>
                  </a:moveTo>
                  <a:lnTo>
                    <a:pt x="8727" y="2894"/>
                  </a:lnTo>
                  <a:lnTo>
                    <a:pt x="8727" y="2897"/>
                  </a:lnTo>
                  <a:cubicBezTo>
                    <a:pt x="8727" y="2984"/>
                    <a:pt x="8656" y="3052"/>
                    <a:pt x="8569" y="3052"/>
                  </a:cubicBezTo>
                  <a:lnTo>
                    <a:pt x="8453" y="3052"/>
                  </a:lnTo>
                  <a:cubicBezTo>
                    <a:pt x="8366" y="3052"/>
                    <a:pt x="8298" y="2981"/>
                    <a:pt x="8295" y="2897"/>
                  </a:cubicBezTo>
                  <a:lnTo>
                    <a:pt x="8295" y="2894"/>
                  </a:lnTo>
                  <a:lnTo>
                    <a:pt x="8295" y="2891"/>
                  </a:lnTo>
                  <a:lnTo>
                    <a:pt x="8295" y="358"/>
                  </a:lnTo>
                  <a:lnTo>
                    <a:pt x="8295" y="356"/>
                  </a:lnTo>
                  <a:cubicBezTo>
                    <a:pt x="8295" y="268"/>
                    <a:pt x="8366" y="200"/>
                    <a:pt x="8453" y="200"/>
                  </a:cubicBezTo>
                  <a:lnTo>
                    <a:pt x="8569" y="200"/>
                  </a:lnTo>
                  <a:cubicBezTo>
                    <a:pt x="8656" y="198"/>
                    <a:pt x="8727" y="268"/>
                    <a:pt x="8727" y="356"/>
                  </a:cubicBezTo>
                  <a:close/>
                  <a:moveTo>
                    <a:pt x="10714" y="1445"/>
                  </a:moveTo>
                  <a:cubicBezTo>
                    <a:pt x="10592" y="1414"/>
                    <a:pt x="10480" y="1394"/>
                    <a:pt x="10361" y="1371"/>
                  </a:cubicBezTo>
                  <a:cubicBezTo>
                    <a:pt x="10183" y="1346"/>
                    <a:pt x="10011" y="1304"/>
                    <a:pt x="9839" y="1250"/>
                  </a:cubicBezTo>
                  <a:cubicBezTo>
                    <a:pt x="9687" y="1199"/>
                    <a:pt x="9557" y="1058"/>
                    <a:pt x="9608" y="897"/>
                  </a:cubicBezTo>
                  <a:cubicBezTo>
                    <a:pt x="9667" y="717"/>
                    <a:pt x="9867" y="624"/>
                    <a:pt x="9983" y="587"/>
                  </a:cubicBezTo>
                  <a:cubicBezTo>
                    <a:pt x="10372" y="457"/>
                    <a:pt x="10700" y="677"/>
                    <a:pt x="10860" y="821"/>
                  </a:cubicBezTo>
                  <a:cubicBezTo>
                    <a:pt x="10928" y="883"/>
                    <a:pt x="10982" y="880"/>
                    <a:pt x="11058" y="852"/>
                  </a:cubicBezTo>
                  <a:cubicBezTo>
                    <a:pt x="11092" y="838"/>
                    <a:pt x="11123" y="816"/>
                    <a:pt x="11151" y="793"/>
                  </a:cubicBezTo>
                  <a:cubicBezTo>
                    <a:pt x="11208" y="739"/>
                    <a:pt x="11247" y="655"/>
                    <a:pt x="11196" y="579"/>
                  </a:cubicBezTo>
                  <a:cubicBezTo>
                    <a:pt x="11193" y="576"/>
                    <a:pt x="11182" y="556"/>
                    <a:pt x="11168" y="539"/>
                  </a:cubicBezTo>
                  <a:cubicBezTo>
                    <a:pt x="11162" y="531"/>
                    <a:pt x="11157" y="525"/>
                    <a:pt x="11148" y="516"/>
                  </a:cubicBezTo>
                  <a:cubicBezTo>
                    <a:pt x="10652" y="48"/>
                    <a:pt x="9878" y="40"/>
                    <a:pt x="9370" y="494"/>
                  </a:cubicBezTo>
                  <a:cubicBezTo>
                    <a:pt x="9176" y="666"/>
                    <a:pt x="9119" y="917"/>
                    <a:pt x="9187" y="1182"/>
                  </a:cubicBezTo>
                  <a:cubicBezTo>
                    <a:pt x="9241" y="1385"/>
                    <a:pt x="9373" y="1535"/>
                    <a:pt x="9613" y="1621"/>
                  </a:cubicBezTo>
                  <a:cubicBezTo>
                    <a:pt x="9766" y="1675"/>
                    <a:pt x="9924" y="1717"/>
                    <a:pt x="10084" y="1746"/>
                  </a:cubicBezTo>
                  <a:lnTo>
                    <a:pt x="10099" y="1748"/>
                  </a:lnTo>
                  <a:cubicBezTo>
                    <a:pt x="10166" y="1762"/>
                    <a:pt x="10237" y="1774"/>
                    <a:pt x="10305" y="1785"/>
                  </a:cubicBezTo>
                  <a:cubicBezTo>
                    <a:pt x="10448" y="1808"/>
                    <a:pt x="10595" y="1830"/>
                    <a:pt x="10728" y="1887"/>
                  </a:cubicBezTo>
                  <a:cubicBezTo>
                    <a:pt x="10815" y="1923"/>
                    <a:pt x="10925" y="2014"/>
                    <a:pt x="10954" y="2121"/>
                  </a:cubicBezTo>
                  <a:cubicBezTo>
                    <a:pt x="10987" y="2245"/>
                    <a:pt x="10908" y="2361"/>
                    <a:pt x="10858" y="2420"/>
                  </a:cubicBezTo>
                  <a:cubicBezTo>
                    <a:pt x="10717" y="2583"/>
                    <a:pt x="10400" y="2725"/>
                    <a:pt x="10042" y="2643"/>
                  </a:cubicBezTo>
                  <a:cubicBezTo>
                    <a:pt x="9842" y="2598"/>
                    <a:pt x="9585" y="2372"/>
                    <a:pt x="9528" y="2321"/>
                  </a:cubicBezTo>
                  <a:lnTo>
                    <a:pt x="9526" y="2318"/>
                  </a:lnTo>
                  <a:cubicBezTo>
                    <a:pt x="9449" y="2239"/>
                    <a:pt x="9396" y="2239"/>
                    <a:pt x="9308" y="2270"/>
                  </a:cubicBezTo>
                  <a:cubicBezTo>
                    <a:pt x="9275" y="2284"/>
                    <a:pt x="9243" y="2307"/>
                    <a:pt x="9215" y="2330"/>
                  </a:cubicBezTo>
                  <a:cubicBezTo>
                    <a:pt x="9159" y="2383"/>
                    <a:pt x="9119" y="2468"/>
                    <a:pt x="9170" y="2544"/>
                  </a:cubicBezTo>
                  <a:cubicBezTo>
                    <a:pt x="9173" y="2550"/>
                    <a:pt x="9190" y="2575"/>
                    <a:pt x="9204" y="2595"/>
                  </a:cubicBezTo>
                  <a:cubicBezTo>
                    <a:pt x="9283" y="2694"/>
                    <a:pt x="9376" y="2781"/>
                    <a:pt x="9481" y="2854"/>
                  </a:cubicBezTo>
                  <a:cubicBezTo>
                    <a:pt x="9703" y="3012"/>
                    <a:pt x="9972" y="3100"/>
                    <a:pt x="10248" y="3097"/>
                  </a:cubicBezTo>
                  <a:lnTo>
                    <a:pt x="10251" y="3097"/>
                  </a:lnTo>
                  <a:cubicBezTo>
                    <a:pt x="10527" y="3097"/>
                    <a:pt x="10796" y="3012"/>
                    <a:pt x="11019" y="2849"/>
                  </a:cubicBezTo>
                  <a:cubicBezTo>
                    <a:pt x="11309" y="2640"/>
                    <a:pt x="11450" y="2313"/>
                    <a:pt x="11380" y="2014"/>
                  </a:cubicBezTo>
                  <a:cubicBezTo>
                    <a:pt x="11315" y="1734"/>
                    <a:pt x="11092" y="1543"/>
                    <a:pt x="10714" y="1445"/>
                  </a:cubicBezTo>
                  <a:close/>
                  <a:moveTo>
                    <a:pt x="2886" y="2378"/>
                  </a:moveTo>
                  <a:lnTo>
                    <a:pt x="2895" y="2366"/>
                  </a:lnTo>
                  <a:cubicBezTo>
                    <a:pt x="2923" y="2327"/>
                    <a:pt x="2940" y="2282"/>
                    <a:pt x="2946" y="2236"/>
                  </a:cubicBezTo>
                  <a:cubicBezTo>
                    <a:pt x="2943" y="2180"/>
                    <a:pt x="2918" y="2126"/>
                    <a:pt x="2872" y="2090"/>
                  </a:cubicBezTo>
                  <a:cubicBezTo>
                    <a:pt x="2810" y="2039"/>
                    <a:pt x="2717" y="1997"/>
                    <a:pt x="2641" y="2008"/>
                  </a:cubicBezTo>
                  <a:cubicBezTo>
                    <a:pt x="2607" y="2014"/>
                    <a:pt x="2576" y="2033"/>
                    <a:pt x="2556" y="2062"/>
                  </a:cubicBezTo>
                  <a:cubicBezTo>
                    <a:pt x="2542" y="2084"/>
                    <a:pt x="2531" y="2105"/>
                    <a:pt x="2520" y="2124"/>
                  </a:cubicBezTo>
                  <a:cubicBezTo>
                    <a:pt x="2508" y="2144"/>
                    <a:pt x="2500" y="2160"/>
                    <a:pt x="2489" y="2177"/>
                  </a:cubicBezTo>
                  <a:cubicBezTo>
                    <a:pt x="2184" y="2654"/>
                    <a:pt x="1552" y="2792"/>
                    <a:pt x="1075" y="2488"/>
                  </a:cubicBezTo>
                  <a:cubicBezTo>
                    <a:pt x="891" y="2369"/>
                    <a:pt x="747" y="2194"/>
                    <a:pt x="671" y="1991"/>
                  </a:cubicBezTo>
                  <a:cubicBezTo>
                    <a:pt x="491" y="1504"/>
                    <a:pt x="699" y="954"/>
                    <a:pt x="1162" y="714"/>
                  </a:cubicBezTo>
                  <a:cubicBezTo>
                    <a:pt x="1642" y="468"/>
                    <a:pt x="2232" y="638"/>
                    <a:pt x="2508" y="1100"/>
                  </a:cubicBezTo>
                  <a:lnTo>
                    <a:pt x="2522" y="1123"/>
                  </a:lnTo>
                  <a:cubicBezTo>
                    <a:pt x="2542" y="1160"/>
                    <a:pt x="2565" y="1191"/>
                    <a:pt x="2590" y="1219"/>
                  </a:cubicBezTo>
                  <a:cubicBezTo>
                    <a:pt x="2613" y="1239"/>
                    <a:pt x="2641" y="1250"/>
                    <a:pt x="2672" y="1247"/>
                  </a:cubicBezTo>
                  <a:cubicBezTo>
                    <a:pt x="2757" y="1239"/>
                    <a:pt x="2836" y="1202"/>
                    <a:pt x="2895" y="1140"/>
                  </a:cubicBezTo>
                  <a:cubicBezTo>
                    <a:pt x="2982" y="1041"/>
                    <a:pt x="2932" y="940"/>
                    <a:pt x="2872" y="844"/>
                  </a:cubicBezTo>
                  <a:cubicBezTo>
                    <a:pt x="2810" y="742"/>
                    <a:pt x="2734" y="649"/>
                    <a:pt x="2649" y="567"/>
                  </a:cubicBezTo>
                  <a:cubicBezTo>
                    <a:pt x="2068" y="0"/>
                    <a:pt x="1140" y="3"/>
                    <a:pt x="570" y="579"/>
                  </a:cubicBezTo>
                  <a:cubicBezTo>
                    <a:pt x="48" y="1103"/>
                    <a:pt x="0" y="1937"/>
                    <a:pt x="460" y="2519"/>
                  </a:cubicBezTo>
                  <a:cubicBezTo>
                    <a:pt x="764" y="2914"/>
                    <a:pt x="1250" y="3128"/>
                    <a:pt x="1746" y="3089"/>
                  </a:cubicBezTo>
                  <a:cubicBezTo>
                    <a:pt x="2218" y="3049"/>
                    <a:pt x="2644" y="2784"/>
                    <a:pt x="2886" y="2378"/>
                  </a:cubicBezTo>
                  <a:close/>
                  <a:moveTo>
                    <a:pt x="4628" y="621"/>
                  </a:moveTo>
                  <a:cubicBezTo>
                    <a:pt x="4743" y="615"/>
                    <a:pt x="4777" y="556"/>
                    <a:pt x="4794" y="457"/>
                  </a:cubicBezTo>
                  <a:cubicBezTo>
                    <a:pt x="4800" y="418"/>
                    <a:pt x="4800" y="381"/>
                    <a:pt x="4797" y="342"/>
                  </a:cubicBezTo>
                  <a:cubicBezTo>
                    <a:pt x="4794" y="251"/>
                    <a:pt x="4718" y="178"/>
                    <a:pt x="4628" y="178"/>
                  </a:cubicBezTo>
                  <a:cubicBezTo>
                    <a:pt x="3854" y="178"/>
                    <a:pt x="3222" y="835"/>
                    <a:pt x="3222" y="1641"/>
                  </a:cubicBezTo>
                  <a:lnTo>
                    <a:pt x="3222" y="2764"/>
                  </a:lnTo>
                  <a:cubicBezTo>
                    <a:pt x="3222" y="2778"/>
                    <a:pt x="3222" y="2792"/>
                    <a:pt x="3222" y="2806"/>
                  </a:cubicBezTo>
                  <a:cubicBezTo>
                    <a:pt x="3219" y="2866"/>
                    <a:pt x="3217" y="2936"/>
                    <a:pt x="3251" y="2981"/>
                  </a:cubicBezTo>
                  <a:cubicBezTo>
                    <a:pt x="3301" y="3055"/>
                    <a:pt x="3378" y="3055"/>
                    <a:pt x="3459" y="3052"/>
                  </a:cubicBezTo>
                  <a:lnTo>
                    <a:pt x="3465" y="3052"/>
                  </a:lnTo>
                  <a:cubicBezTo>
                    <a:pt x="3519" y="3052"/>
                    <a:pt x="3572" y="3032"/>
                    <a:pt x="3612" y="2995"/>
                  </a:cubicBezTo>
                  <a:cubicBezTo>
                    <a:pt x="3640" y="2967"/>
                    <a:pt x="3654" y="2928"/>
                    <a:pt x="3651" y="2888"/>
                  </a:cubicBezTo>
                  <a:lnTo>
                    <a:pt x="3651" y="1624"/>
                  </a:lnTo>
                  <a:cubicBezTo>
                    <a:pt x="3663" y="1072"/>
                    <a:pt x="4097" y="621"/>
                    <a:pt x="4628" y="621"/>
                  </a:cubicBezTo>
                  <a:close/>
                  <a:moveTo>
                    <a:pt x="7720" y="198"/>
                  </a:moveTo>
                  <a:lnTo>
                    <a:pt x="7607" y="198"/>
                  </a:lnTo>
                  <a:cubicBezTo>
                    <a:pt x="7519" y="198"/>
                    <a:pt x="7449" y="268"/>
                    <a:pt x="7449" y="356"/>
                  </a:cubicBezTo>
                  <a:lnTo>
                    <a:pt x="7449" y="358"/>
                  </a:lnTo>
                  <a:lnTo>
                    <a:pt x="7449" y="1650"/>
                  </a:lnTo>
                  <a:cubicBezTo>
                    <a:pt x="7440" y="2203"/>
                    <a:pt x="7003" y="2651"/>
                    <a:pt x="6473" y="2651"/>
                  </a:cubicBezTo>
                  <a:cubicBezTo>
                    <a:pt x="5942" y="2651"/>
                    <a:pt x="5505" y="2200"/>
                    <a:pt x="5497" y="1647"/>
                  </a:cubicBezTo>
                  <a:lnTo>
                    <a:pt x="5497" y="358"/>
                  </a:lnTo>
                  <a:lnTo>
                    <a:pt x="5497" y="356"/>
                  </a:lnTo>
                  <a:lnTo>
                    <a:pt x="5497" y="353"/>
                  </a:lnTo>
                  <a:cubicBezTo>
                    <a:pt x="5497" y="265"/>
                    <a:pt x="5426" y="195"/>
                    <a:pt x="5339" y="195"/>
                  </a:cubicBezTo>
                  <a:lnTo>
                    <a:pt x="5223" y="195"/>
                  </a:lnTo>
                  <a:cubicBezTo>
                    <a:pt x="5136" y="195"/>
                    <a:pt x="5065" y="265"/>
                    <a:pt x="5065" y="350"/>
                  </a:cubicBezTo>
                  <a:lnTo>
                    <a:pt x="5065" y="353"/>
                  </a:lnTo>
                  <a:lnTo>
                    <a:pt x="5065" y="1638"/>
                  </a:lnTo>
                  <a:cubicBezTo>
                    <a:pt x="5071" y="2440"/>
                    <a:pt x="5699" y="3094"/>
                    <a:pt x="6470" y="3094"/>
                  </a:cubicBezTo>
                  <a:cubicBezTo>
                    <a:pt x="7240" y="3094"/>
                    <a:pt x="7869" y="2442"/>
                    <a:pt x="7875" y="1638"/>
                  </a:cubicBezTo>
                  <a:lnTo>
                    <a:pt x="7875" y="358"/>
                  </a:lnTo>
                  <a:lnTo>
                    <a:pt x="7875" y="356"/>
                  </a:lnTo>
                  <a:lnTo>
                    <a:pt x="7875" y="353"/>
                  </a:lnTo>
                  <a:cubicBezTo>
                    <a:pt x="7878" y="268"/>
                    <a:pt x="7807" y="198"/>
                    <a:pt x="7720" y="198"/>
                  </a:cubicBezTo>
                  <a:close/>
                  <a:moveTo>
                    <a:pt x="14255" y="2538"/>
                  </a:moveTo>
                  <a:cubicBezTo>
                    <a:pt x="14289" y="2496"/>
                    <a:pt x="14320" y="2454"/>
                    <a:pt x="14348" y="2409"/>
                  </a:cubicBezTo>
                  <a:lnTo>
                    <a:pt x="14363" y="2386"/>
                  </a:lnTo>
                  <a:cubicBezTo>
                    <a:pt x="14394" y="2338"/>
                    <a:pt x="14428" y="2284"/>
                    <a:pt x="14428" y="2228"/>
                  </a:cubicBezTo>
                  <a:cubicBezTo>
                    <a:pt x="14425" y="2172"/>
                    <a:pt x="14399" y="2118"/>
                    <a:pt x="14354" y="2081"/>
                  </a:cubicBezTo>
                  <a:lnTo>
                    <a:pt x="14351" y="2078"/>
                  </a:lnTo>
                  <a:cubicBezTo>
                    <a:pt x="14298" y="2033"/>
                    <a:pt x="14230" y="2005"/>
                    <a:pt x="14159" y="1997"/>
                  </a:cubicBezTo>
                  <a:lnTo>
                    <a:pt x="14154" y="1997"/>
                  </a:lnTo>
                  <a:cubicBezTo>
                    <a:pt x="14078" y="1997"/>
                    <a:pt x="14041" y="2059"/>
                    <a:pt x="13999" y="2124"/>
                  </a:cubicBezTo>
                  <a:lnTo>
                    <a:pt x="13984" y="2146"/>
                  </a:lnTo>
                  <a:cubicBezTo>
                    <a:pt x="13891" y="2293"/>
                    <a:pt x="13764" y="2414"/>
                    <a:pt x="13618" y="2502"/>
                  </a:cubicBezTo>
                  <a:cubicBezTo>
                    <a:pt x="13129" y="2784"/>
                    <a:pt x="12506" y="2617"/>
                    <a:pt x="12224" y="2129"/>
                  </a:cubicBezTo>
                  <a:cubicBezTo>
                    <a:pt x="12153" y="2008"/>
                    <a:pt x="12108" y="1875"/>
                    <a:pt x="12094" y="1737"/>
                  </a:cubicBezTo>
                  <a:cubicBezTo>
                    <a:pt x="12051" y="1346"/>
                    <a:pt x="12238" y="962"/>
                    <a:pt x="12571" y="751"/>
                  </a:cubicBezTo>
                  <a:cubicBezTo>
                    <a:pt x="12971" y="505"/>
                    <a:pt x="13488" y="564"/>
                    <a:pt x="13826" y="895"/>
                  </a:cubicBezTo>
                  <a:lnTo>
                    <a:pt x="13829" y="906"/>
                  </a:lnTo>
                  <a:lnTo>
                    <a:pt x="13031" y="1428"/>
                  </a:lnTo>
                  <a:cubicBezTo>
                    <a:pt x="12926" y="1495"/>
                    <a:pt x="12782" y="1566"/>
                    <a:pt x="12864" y="1712"/>
                  </a:cubicBezTo>
                  <a:cubicBezTo>
                    <a:pt x="12901" y="1774"/>
                    <a:pt x="12954" y="1858"/>
                    <a:pt x="13031" y="1878"/>
                  </a:cubicBezTo>
                  <a:cubicBezTo>
                    <a:pt x="13076" y="1889"/>
                    <a:pt x="13124" y="1881"/>
                    <a:pt x="13160" y="1856"/>
                  </a:cubicBezTo>
                  <a:cubicBezTo>
                    <a:pt x="13206" y="1827"/>
                    <a:pt x="14298" y="1115"/>
                    <a:pt x="14298" y="1115"/>
                  </a:cubicBezTo>
                  <a:cubicBezTo>
                    <a:pt x="14332" y="1098"/>
                    <a:pt x="14360" y="1069"/>
                    <a:pt x="14377" y="1036"/>
                  </a:cubicBezTo>
                  <a:cubicBezTo>
                    <a:pt x="14419" y="951"/>
                    <a:pt x="14371" y="878"/>
                    <a:pt x="14323" y="807"/>
                  </a:cubicBezTo>
                  <a:cubicBezTo>
                    <a:pt x="14049" y="401"/>
                    <a:pt x="13592" y="158"/>
                    <a:pt x="13101" y="155"/>
                  </a:cubicBezTo>
                  <a:lnTo>
                    <a:pt x="13070" y="155"/>
                  </a:lnTo>
                  <a:cubicBezTo>
                    <a:pt x="12257" y="172"/>
                    <a:pt x="11614" y="847"/>
                    <a:pt x="11634" y="1655"/>
                  </a:cubicBezTo>
                  <a:cubicBezTo>
                    <a:pt x="11637" y="1796"/>
                    <a:pt x="11659" y="1935"/>
                    <a:pt x="11701" y="2067"/>
                  </a:cubicBezTo>
                  <a:cubicBezTo>
                    <a:pt x="11947" y="2840"/>
                    <a:pt x="12774" y="3269"/>
                    <a:pt x="13547" y="3024"/>
                  </a:cubicBezTo>
                  <a:cubicBezTo>
                    <a:pt x="13829" y="2933"/>
                    <a:pt x="14075" y="2767"/>
                    <a:pt x="14255" y="2538"/>
                  </a:cubicBezTo>
                  <a:close/>
                </a:path>
              </a:pathLst>
            </a:custGeom>
            <a:solidFill>
              <a:srgbClr val="FF54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and half background, logo 1">
  <p:cSld name="CUSTOM_3_1_3">
    <p:spTree>
      <p:nvGrpSpPr>
        <p:cNvPr id="24" name="Shape 24"/>
        <p:cNvGrpSpPr/>
        <p:nvPr/>
      </p:nvGrpSpPr>
      <p:grpSpPr>
        <a:xfrm>
          <a:off x="0" y="0"/>
          <a:ext cx="0" cy="0"/>
          <a:chOff x="0" y="0"/>
          <a:chExt cx="0" cy="0"/>
        </a:xfrm>
      </p:grpSpPr>
      <p:sp>
        <p:nvSpPr>
          <p:cNvPr id="25" name="Google Shape;25;p7"/>
          <p:cNvSpPr/>
          <p:nvPr/>
        </p:nvSpPr>
        <p:spPr>
          <a:xfrm>
            <a:off x="0" y="0"/>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 name="Google Shape;26;p7"/>
          <p:cNvPicPr preferRelativeResize="0"/>
          <p:nvPr/>
        </p:nvPicPr>
        <p:blipFill>
          <a:blip r:embed="rId2">
            <a:alphaModFix/>
          </a:blip>
          <a:stretch>
            <a:fillRect/>
          </a:stretch>
        </p:blipFill>
        <p:spPr>
          <a:xfrm>
            <a:off x="8334013" y="4858665"/>
            <a:ext cx="589179" cy="233474"/>
          </a:xfrm>
          <a:prstGeom prst="rect">
            <a:avLst/>
          </a:prstGeom>
          <a:noFill/>
          <a:ln>
            <a:noFill/>
          </a:ln>
        </p:spPr>
      </p:pic>
      <p:sp>
        <p:nvSpPr>
          <p:cNvPr id="27" name="Google Shape;27;p7"/>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600">
              <a:solidFill>
                <a:srgbClr val="C1C5D6"/>
              </a:solidFill>
              <a:latin typeface="Proxima Nova"/>
              <a:ea typeface="Proxima Nova"/>
              <a:cs typeface="Proxima Nova"/>
              <a:sym typeface="Proxima Nova"/>
            </a:endParaRPr>
          </a:p>
        </p:txBody>
      </p:sp>
      <p:cxnSp>
        <p:nvCxnSpPr>
          <p:cNvPr id="28" name="Google Shape;28;p7"/>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sp>
        <p:nvSpPr>
          <p:cNvPr id="29" name="Google Shape;29;p7"/>
          <p:cNvSpPr txBox="1"/>
          <p:nvPr>
            <p:ph type="title"/>
          </p:nvPr>
        </p:nvSpPr>
        <p:spPr>
          <a:xfrm>
            <a:off x="306375" y="139275"/>
            <a:ext cx="8616900" cy="487500"/>
          </a:xfrm>
          <a:prstGeom prst="rect">
            <a:avLst/>
          </a:prstGeom>
          <a:noFill/>
          <a:ln>
            <a:noFill/>
          </a:ln>
        </p:spPr>
        <p:txBody>
          <a:bodyPr anchorCtr="0" anchor="t" bIns="91425" lIns="91425" spcFirstLastPara="1" rIns="91425" wrap="square" tIns="91425"/>
          <a:lstStyle>
            <a:lvl1pPr lvl="0" algn="ctr">
              <a:spcBef>
                <a:spcPts val="0"/>
              </a:spcBef>
              <a:spcAft>
                <a:spcPts val="0"/>
              </a:spcAft>
              <a:buNone/>
              <a:defRPr b="1" sz="3000">
                <a:solidFill>
                  <a:srgbClr val="FF5433"/>
                </a:solidFill>
                <a:latin typeface="Raleway"/>
                <a:ea typeface="Raleway"/>
                <a:cs typeface="Raleway"/>
                <a:sym typeface="Raleway"/>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0" name="Google Shape;30;p7"/>
          <p:cNvSpPr txBox="1"/>
          <p:nvPr>
            <p:ph idx="1" type="body"/>
          </p:nvPr>
        </p:nvSpPr>
        <p:spPr>
          <a:xfrm>
            <a:off x="199600" y="1244100"/>
            <a:ext cx="4317300" cy="37071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 name="Google Shape;31;p7"/>
          <p:cNvSpPr txBox="1"/>
          <p:nvPr>
            <p:ph idx="2" type="subTitle"/>
          </p:nvPr>
        </p:nvSpPr>
        <p:spPr>
          <a:xfrm>
            <a:off x="181025" y="909900"/>
            <a:ext cx="4308000" cy="334200"/>
          </a:xfrm>
          <a:prstGeom prst="rect">
            <a:avLst/>
          </a:prstGeom>
          <a:noFill/>
          <a:ln>
            <a:noFill/>
          </a:ln>
        </p:spPr>
        <p:txBody>
          <a:bodyPr anchorCtr="0" anchor="t" bIns="91425" lIns="91425" spcFirstLastPara="1" rIns="91425" wrap="square" tIns="91425"/>
          <a:lstStyle>
            <a:lvl1pPr lvl="0" algn="ctr">
              <a:spcBef>
                <a:spcPts val="0"/>
              </a:spcBef>
              <a:spcAft>
                <a:spcPts val="0"/>
              </a:spcAft>
              <a:buNone/>
              <a:defRPr b="1">
                <a:solidFill>
                  <a:srgbClr val="FF5337"/>
                </a:solidFill>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p:txBody>
      </p:sp>
      <p:sp>
        <p:nvSpPr>
          <p:cNvPr id="32" name="Google Shape;32;p7"/>
          <p:cNvSpPr txBox="1"/>
          <p:nvPr>
            <p:ph idx="3" type="body"/>
          </p:nvPr>
        </p:nvSpPr>
        <p:spPr>
          <a:xfrm>
            <a:off x="4683125" y="1244100"/>
            <a:ext cx="4317300" cy="37071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 name="Google Shape;33;p7"/>
          <p:cNvSpPr txBox="1"/>
          <p:nvPr>
            <p:ph idx="4" type="subTitle"/>
          </p:nvPr>
        </p:nvSpPr>
        <p:spPr>
          <a:xfrm>
            <a:off x="4664550" y="909900"/>
            <a:ext cx="4308000" cy="3342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a:solidFill>
                  <a:srgbClr val="FF5337"/>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67" name="Shape 367"/>
        <p:cNvGrpSpPr/>
        <p:nvPr/>
      </p:nvGrpSpPr>
      <p:grpSpPr>
        <a:xfrm>
          <a:off x="0" y="0"/>
          <a:ext cx="0" cy="0"/>
          <a:chOff x="0" y="0"/>
          <a:chExt cx="0" cy="0"/>
        </a:xfrm>
      </p:grpSpPr>
      <p:sp>
        <p:nvSpPr>
          <p:cNvPr id="368" name="Google Shape;368;p65"/>
          <p:cNvSpPr/>
          <p:nvPr/>
        </p:nvSpPr>
        <p:spPr>
          <a:xfrm>
            <a:off x="1" y="4999782"/>
            <a:ext cx="9144000" cy="143700"/>
          </a:xfrm>
          <a:prstGeom prst="rect">
            <a:avLst/>
          </a:prstGeom>
          <a:solidFill>
            <a:srgbClr val="FF533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369" name="Google Shape;369;p65"/>
          <p:cNvSpPr/>
          <p:nvPr/>
        </p:nvSpPr>
        <p:spPr>
          <a:xfrm>
            <a:off x="1" y="261724"/>
            <a:ext cx="9144000" cy="252300"/>
          </a:xfrm>
          <a:prstGeom prst="rect">
            <a:avLst/>
          </a:prstGeom>
          <a:solidFill>
            <a:srgbClr val="FF533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370" name="Google Shape;370;p65"/>
          <p:cNvSpPr txBox="1"/>
          <p:nvPr>
            <p:ph type="title"/>
          </p:nvPr>
        </p:nvSpPr>
        <p:spPr>
          <a:xfrm>
            <a:off x="425669" y="525119"/>
            <a:ext cx="8291400" cy="442200"/>
          </a:xfrm>
          <a:prstGeom prst="rect">
            <a:avLst/>
          </a:prstGeom>
          <a:noFill/>
          <a:ln>
            <a:noFill/>
          </a:ln>
        </p:spPr>
        <p:txBody>
          <a:bodyPr anchorCtr="0" anchor="b" bIns="45700" lIns="91425" spcFirstLastPara="1" rIns="91425" wrap="square" tIns="45700"/>
          <a:lstStyle>
            <a:lvl1pPr lvl="0" marR="0" rtl="0" algn="ctr">
              <a:lnSpc>
                <a:spcPct val="100000"/>
              </a:lnSpc>
              <a:spcBef>
                <a:spcPts val="0"/>
              </a:spcBef>
              <a:spcAft>
                <a:spcPts val="0"/>
              </a:spcAft>
              <a:buClr>
                <a:srgbClr val="FF5337"/>
              </a:buClr>
              <a:buSzPts val="1800"/>
              <a:buFont typeface="Helvetica Neue"/>
              <a:buNone/>
              <a:defRPr b="1" i="0" sz="1800" u="none" cap="none" strike="noStrike">
                <a:solidFill>
                  <a:srgbClr val="FF5337"/>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9pPr>
          </a:lstStyle>
          <a:p/>
        </p:txBody>
      </p:sp>
      <p:sp>
        <p:nvSpPr>
          <p:cNvPr id="371" name="Google Shape;371;p65"/>
          <p:cNvSpPr txBox="1"/>
          <p:nvPr>
            <p:ph idx="12" type="sldNum"/>
          </p:nvPr>
        </p:nvSpPr>
        <p:spPr>
          <a:xfrm>
            <a:off x="8466340" y="4951094"/>
            <a:ext cx="558900" cy="241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grpSp>
        <p:nvGrpSpPr>
          <p:cNvPr id="372" name="Google Shape;372;p65"/>
          <p:cNvGrpSpPr/>
          <p:nvPr/>
        </p:nvGrpSpPr>
        <p:grpSpPr>
          <a:xfrm>
            <a:off x="513779" y="121347"/>
            <a:ext cx="649682" cy="252265"/>
            <a:chOff x="5371817" y="3459231"/>
            <a:chExt cx="1390883" cy="540067"/>
          </a:xfrm>
        </p:grpSpPr>
        <p:sp>
          <p:nvSpPr>
            <p:cNvPr id="373" name="Google Shape;373;p65"/>
            <p:cNvSpPr/>
            <p:nvPr/>
          </p:nvSpPr>
          <p:spPr>
            <a:xfrm>
              <a:off x="5849616" y="3866322"/>
              <a:ext cx="133804" cy="45014"/>
            </a:xfrm>
            <a:custGeom>
              <a:rect b="b" l="l" r="r" t="t"/>
              <a:pathLst>
                <a:path extrusionOk="0" h="481" w="1428">
                  <a:moveTo>
                    <a:pt x="239" y="0"/>
                  </a:moveTo>
                  <a:lnTo>
                    <a:pt x="1187" y="0"/>
                  </a:lnTo>
                  <a:cubicBezTo>
                    <a:pt x="1231" y="0"/>
                    <a:pt x="1269" y="10"/>
                    <a:pt x="1307" y="32"/>
                  </a:cubicBezTo>
                  <a:cubicBezTo>
                    <a:pt x="1345" y="54"/>
                    <a:pt x="1373" y="82"/>
                    <a:pt x="1395" y="120"/>
                  </a:cubicBezTo>
                  <a:cubicBezTo>
                    <a:pt x="1417" y="158"/>
                    <a:pt x="1427" y="196"/>
                    <a:pt x="1427" y="240"/>
                  </a:cubicBezTo>
                  <a:cubicBezTo>
                    <a:pt x="1427" y="284"/>
                    <a:pt x="1417" y="322"/>
                    <a:pt x="1395" y="360"/>
                  </a:cubicBezTo>
                  <a:cubicBezTo>
                    <a:pt x="1373" y="399"/>
                    <a:pt x="1345" y="425"/>
                    <a:pt x="1307" y="447"/>
                  </a:cubicBezTo>
                  <a:cubicBezTo>
                    <a:pt x="1269" y="469"/>
                    <a:pt x="1231" y="480"/>
                    <a:pt x="1187" y="480"/>
                  </a:cubicBezTo>
                  <a:lnTo>
                    <a:pt x="239" y="480"/>
                  </a:lnTo>
                  <a:cubicBezTo>
                    <a:pt x="195" y="480"/>
                    <a:pt x="158" y="469"/>
                    <a:pt x="120" y="447"/>
                  </a:cubicBezTo>
                  <a:cubicBezTo>
                    <a:pt x="81" y="425"/>
                    <a:pt x="54" y="399"/>
                    <a:pt x="32" y="360"/>
                  </a:cubicBezTo>
                  <a:cubicBezTo>
                    <a:pt x="10" y="322"/>
                    <a:pt x="0" y="284"/>
                    <a:pt x="0" y="240"/>
                  </a:cubicBezTo>
                  <a:cubicBezTo>
                    <a:pt x="0" y="196"/>
                    <a:pt x="10" y="158"/>
                    <a:pt x="32" y="120"/>
                  </a:cubicBezTo>
                  <a:cubicBezTo>
                    <a:pt x="54" y="82"/>
                    <a:pt x="81" y="54"/>
                    <a:pt x="120" y="32"/>
                  </a:cubicBezTo>
                  <a:cubicBezTo>
                    <a:pt x="158" y="10"/>
                    <a:pt x="195" y="0"/>
                    <a:pt x="239"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74" name="Google Shape;374;p65"/>
            <p:cNvSpPr/>
            <p:nvPr/>
          </p:nvSpPr>
          <p:spPr>
            <a:xfrm>
              <a:off x="6301404" y="3866322"/>
              <a:ext cx="45014" cy="45014"/>
            </a:xfrm>
            <a:custGeom>
              <a:rect b="b" l="l" r="r" t="t"/>
              <a:pathLst>
                <a:path extrusionOk="0" h="480" w="480">
                  <a:moveTo>
                    <a:pt x="0" y="239"/>
                  </a:moveTo>
                  <a:cubicBezTo>
                    <a:pt x="0" y="195"/>
                    <a:pt x="10" y="158"/>
                    <a:pt x="32" y="120"/>
                  </a:cubicBezTo>
                  <a:cubicBezTo>
                    <a:pt x="54" y="82"/>
                    <a:pt x="82" y="54"/>
                    <a:pt x="120" y="32"/>
                  </a:cubicBezTo>
                  <a:cubicBezTo>
                    <a:pt x="158" y="10"/>
                    <a:pt x="195" y="0"/>
                    <a:pt x="239" y="0"/>
                  </a:cubicBezTo>
                  <a:cubicBezTo>
                    <a:pt x="284" y="0"/>
                    <a:pt x="321" y="10"/>
                    <a:pt x="359" y="32"/>
                  </a:cubicBezTo>
                  <a:cubicBezTo>
                    <a:pt x="397" y="54"/>
                    <a:pt x="425" y="82"/>
                    <a:pt x="447" y="120"/>
                  </a:cubicBezTo>
                  <a:cubicBezTo>
                    <a:pt x="469" y="159"/>
                    <a:pt x="479" y="195"/>
                    <a:pt x="479" y="239"/>
                  </a:cubicBezTo>
                  <a:cubicBezTo>
                    <a:pt x="479" y="284"/>
                    <a:pt x="469" y="321"/>
                    <a:pt x="447" y="359"/>
                  </a:cubicBezTo>
                  <a:cubicBezTo>
                    <a:pt x="425" y="397"/>
                    <a:pt x="397" y="425"/>
                    <a:pt x="359" y="447"/>
                  </a:cubicBezTo>
                  <a:cubicBezTo>
                    <a:pt x="321" y="469"/>
                    <a:pt x="284" y="479"/>
                    <a:pt x="239" y="479"/>
                  </a:cubicBezTo>
                  <a:cubicBezTo>
                    <a:pt x="195" y="479"/>
                    <a:pt x="159" y="469"/>
                    <a:pt x="120" y="447"/>
                  </a:cubicBezTo>
                  <a:cubicBezTo>
                    <a:pt x="82" y="425"/>
                    <a:pt x="54" y="397"/>
                    <a:pt x="32" y="359"/>
                  </a:cubicBezTo>
                  <a:cubicBezTo>
                    <a:pt x="10" y="321"/>
                    <a:pt x="0" y="284"/>
                    <a:pt x="0" y="239"/>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75" name="Google Shape;375;p65"/>
            <p:cNvSpPr/>
            <p:nvPr/>
          </p:nvSpPr>
          <p:spPr>
            <a:xfrm>
              <a:off x="6020172" y="3866322"/>
              <a:ext cx="45014" cy="45014"/>
            </a:xfrm>
            <a:custGeom>
              <a:rect b="b" l="l" r="r" t="t"/>
              <a:pathLst>
                <a:path extrusionOk="0" h="480" w="479">
                  <a:moveTo>
                    <a:pt x="32" y="359"/>
                  </a:moveTo>
                  <a:cubicBezTo>
                    <a:pt x="10" y="321"/>
                    <a:pt x="0" y="284"/>
                    <a:pt x="0" y="239"/>
                  </a:cubicBezTo>
                  <a:cubicBezTo>
                    <a:pt x="0" y="195"/>
                    <a:pt x="10" y="158"/>
                    <a:pt x="32" y="120"/>
                  </a:cubicBezTo>
                  <a:cubicBezTo>
                    <a:pt x="54" y="82"/>
                    <a:pt x="82" y="54"/>
                    <a:pt x="120" y="32"/>
                  </a:cubicBezTo>
                  <a:cubicBezTo>
                    <a:pt x="158" y="10"/>
                    <a:pt x="195" y="0"/>
                    <a:pt x="239" y="0"/>
                  </a:cubicBezTo>
                  <a:cubicBezTo>
                    <a:pt x="284" y="0"/>
                    <a:pt x="321" y="10"/>
                    <a:pt x="359" y="32"/>
                  </a:cubicBezTo>
                  <a:cubicBezTo>
                    <a:pt x="396" y="54"/>
                    <a:pt x="424" y="82"/>
                    <a:pt x="446" y="120"/>
                  </a:cubicBezTo>
                  <a:cubicBezTo>
                    <a:pt x="468" y="159"/>
                    <a:pt x="478" y="195"/>
                    <a:pt x="478" y="239"/>
                  </a:cubicBezTo>
                  <a:cubicBezTo>
                    <a:pt x="478" y="284"/>
                    <a:pt x="468" y="321"/>
                    <a:pt x="446" y="359"/>
                  </a:cubicBezTo>
                  <a:cubicBezTo>
                    <a:pt x="424" y="397"/>
                    <a:pt x="396" y="425"/>
                    <a:pt x="359" y="447"/>
                  </a:cubicBezTo>
                  <a:cubicBezTo>
                    <a:pt x="321" y="469"/>
                    <a:pt x="283" y="479"/>
                    <a:pt x="239" y="479"/>
                  </a:cubicBezTo>
                  <a:cubicBezTo>
                    <a:pt x="194" y="479"/>
                    <a:pt x="158" y="469"/>
                    <a:pt x="120" y="447"/>
                  </a:cubicBezTo>
                  <a:cubicBezTo>
                    <a:pt x="81" y="425"/>
                    <a:pt x="54" y="397"/>
                    <a:pt x="32" y="359"/>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76" name="Google Shape;376;p65"/>
            <p:cNvSpPr/>
            <p:nvPr/>
          </p:nvSpPr>
          <p:spPr>
            <a:xfrm>
              <a:off x="5723661" y="3866322"/>
              <a:ext cx="88787" cy="45014"/>
            </a:xfrm>
            <a:custGeom>
              <a:rect b="b" l="l" r="r" t="t"/>
              <a:pathLst>
                <a:path extrusionOk="0" h="481" w="950">
                  <a:moveTo>
                    <a:pt x="0" y="240"/>
                  </a:moveTo>
                  <a:cubicBezTo>
                    <a:pt x="0" y="197"/>
                    <a:pt x="10" y="160"/>
                    <a:pt x="32" y="122"/>
                  </a:cubicBezTo>
                  <a:cubicBezTo>
                    <a:pt x="54" y="83"/>
                    <a:pt x="82" y="56"/>
                    <a:pt x="121" y="33"/>
                  </a:cubicBezTo>
                  <a:cubicBezTo>
                    <a:pt x="160" y="11"/>
                    <a:pt x="198" y="0"/>
                    <a:pt x="243" y="0"/>
                  </a:cubicBezTo>
                  <a:lnTo>
                    <a:pt x="244" y="0"/>
                  </a:lnTo>
                  <a:lnTo>
                    <a:pt x="709" y="0"/>
                  </a:lnTo>
                  <a:cubicBezTo>
                    <a:pt x="753" y="0"/>
                    <a:pt x="790" y="10"/>
                    <a:pt x="829" y="32"/>
                  </a:cubicBezTo>
                  <a:cubicBezTo>
                    <a:pt x="867" y="55"/>
                    <a:pt x="894" y="82"/>
                    <a:pt x="917" y="120"/>
                  </a:cubicBezTo>
                  <a:cubicBezTo>
                    <a:pt x="939" y="158"/>
                    <a:pt x="949" y="196"/>
                    <a:pt x="949" y="240"/>
                  </a:cubicBezTo>
                  <a:cubicBezTo>
                    <a:pt x="949" y="284"/>
                    <a:pt x="939" y="322"/>
                    <a:pt x="917" y="360"/>
                  </a:cubicBezTo>
                  <a:cubicBezTo>
                    <a:pt x="894" y="398"/>
                    <a:pt x="867" y="426"/>
                    <a:pt x="829" y="448"/>
                  </a:cubicBezTo>
                  <a:cubicBezTo>
                    <a:pt x="790" y="470"/>
                    <a:pt x="753" y="480"/>
                    <a:pt x="709" y="480"/>
                  </a:cubicBezTo>
                  <a:lnTo>
                    <a:pt x="245" y="480"/>
                  </a:lnTo>
                  <a:cubicBezTo>
                    <a:pt x="244" y="480"/>
                    <a:pt x="243" y="480"/>
                    <a:pt x="243" y="480"/>
                  </a:cubicBezTo>
                  <a:cubicBezTo>
                    <a:pt x="198" y="480"/>
                    <a:pt x="160" y="470"/>
                    <a:pt x="121" y="447"/>
                  </a:cubicBezTo>
                  <a:cubicBezTo>
                    <a:pt x="82" y="425"/>
                    <a:pt x="54" y="397"/>
                    <a:pt x="32" y="359"/>
                  </a:cubicBezTo>
                  <a:cubicBezTo>
                    <a:pt x="10" y="321"/>
                    <a:pt x="0" y="284"/>
                    <a:pt x="0" y="24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77" name="Google Shape;377;p65"/>
            <p:cNvSpPr/>
            <p:nvPr/>
          </p:nvSpPr>
          <p:spPr>
            <a:xfrm>
              <a:off x="6101527" y="3866322"/>
              <a:ext cx="178400" cy="45014"/>
            </a:xfrm>
            <a:custGeom>
              <a:rect b="b" l="l" r="r" t="t"/>
              <a:pathLst>
                <a:path extrusionOk="0" h="481" w="1907">
                  <a:moveTo>
                    <a:pt x="240" y="0"/>
                  </a:moveTo>
                  <a:lnTo>
                    <a:pt x="1666" y="0"/>
                  </a:lnTo>
                  <a:cubicBezTo>
                    <a:pt x="1711" y="0"/>
                    <a:pt x="1748" y="10"/>
                    <a:pt x="1786" y="32"/>
                  </a:cubicBezTo>
                  <a:cubicBezTo>
                    <a:pt x="1825" y="54"/>
                    <a:pt x="1852" y="82"/>
                    <a:pt x="1874" y="120"/>
                  </a:cubicBezTo>
                  <a:cubicBezTo>
                    <a:pt x="1896" y="158"/>
                    <a:pt x="1906" y="196"/>
                    <a:pt x="1906" y="240"/>
                  </a:cubicBezTo>
                  <a:cubicBezTo>
                    <a:pt x="1906" y="284"/>
                    <a:pt x="1896" y="322"/>
                    <a:pt x="1874" y="360"/>
                  </a:cubicBezTo>
                  <a:cubicBezTo>
                    <a:pt x="1852" y="399"/>
                    <a:pt x="1825" y="425"/>
                    <a:pt x="1786" y="447"/>
                  </a:cubicBezTo>
                  <a:cubicBezTo>
                    <a:pt x="1748" y="469"/>
                    <a:pt x="1711" y="480"/>
                    <a:pt x="1666" y="480"/>
                  </a:cubicBezTo>
                  <a:lnTo>
                    <a:pt x="240" y="480"/>
                  </a:lnTo>
                  <a:cubicBezTo>
                    <a:pt x="196" y="480"/>
                    <a:pt x="158" y="469"/>
                    <a:pt x="120" y="447"/>
                  </a:cubicBezTo>
                  <a:cubicBezTo>
                    <a:pt x="82" y="425"/>
                    <a:pt x="54" y="399"/>
                    <a:pt x="32" y="360"/>
                  </a:cubicBezTo>
                  <a:cubicBezTo>
                    <a:pt x="10" y="322"/>
                    <a:pt x="0" y="284"/>
                    <a:pt x="0" y="240"/>
                  </a:cubicBezTo>
                  <a:cubicBezTo>
                    <a:pt x="0" y="196"/>
                    <a:pt x="10" y="158"/>
                    <a:pt x="32" y="120"/>
                  </a:cubicBezTo>
                  <a:cubicBezTo>
                    <a:pt x="54" y="82"/>
                    <a:pt x="82" y="54"/>
                    <a:pt x="120" y="32"/>
                  </a:cubicBezTo>
                  <a:cubicBezTo>
                    <a:pt x="158" y="10"/>
                    <a:pt x="196" y="0"/>
                    <a:pt x="240"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78" name="Google Shape;378;p65"/>
            <p:cNvSpPr/>
            <p:nvPr/>
          </p:nvSpPr>
          <p:spPr>
            <a:xfrm>
              <a:off x="6398864" y="3866322"/>
              <a:ext cx="45014" cy="45014"/>
            </a:xfrm>
            <a:custGeom>
              <a:rect b="b" l="l" r="r" t="t"/>
              <a:pathLst>
                <a:path extrusionOk="0" h="480" w="480">
                  <a:moveTo>
                    <a:pt x="240" y="0"/>
                  </a:moveTo>
                  <a:cubicBezTo>
                    <a:pt x="284" y="0"/>
                    <a:pt x="321" y="10"/>
                    <a:pt x="359" y="32"/>
                  </a:cubicBezTo>
                  <a:cubicBezTo>
                    <a:pt x="397" y="54"/>
                    <a:pt x="425" y="82"/>
                    <a:pt x="447" y="120"/>
                  </a:cubicBezTo>
                  <a:cubicBezTo>
                    <a:pt x="469" y="158"/>
                    <a:pt x="479" y="195"/>
                    <a:pt x="479" y="239"/>
                  </a:cubicBezTo>
                  <a:cubicBezTo>
                    <a:pt x="479" y="284"/>
                    <a:pt x="469" y="321"/>
                    <a:pt x="447" y="359"/>
                  </a:cubicBezTo>
                  <a:cubicBezTo>
                    <a:pt x="425" y="397"/>
                    <a:pt x="398" y="425"/>
                    <a:pt x="359" y="447"/>
                  </a:cubicBezTo>
                  <a:cubicBezTo>
                    <a:pt x="321" y="469"/>
                    <a:pt x="284" y="479"/>
                    <a:pt x="240" y="479"/>
                  </a:cubicBezTo>
                  <a:cubicBezTo>
                    <a:pt x="196" y="479"/>
                    <a:pt x="158" y="469"/>
                    <a:pt x="120" y="447"/>
                  </a:cubicBezTo>
                  <a:cubicBezTo>
                    <a:pt x="82" y="425"/>
                    <a:pt x="54" y="397"/>
                    <a:pt x="32" y="359"/>
                  </a:cubicBezTo>
                  <a:cubicBezTo>
                    <a:pt x="10" y="321"/>
                    <a:pt x="0" y="284"/>
                    <a:pt x="0" y="239"/>
                  </a:cubicBezTo>
                  <a:cubicBezTo>
                    <a:pt x="0" y="195"/>
                    <a:pt x="10" y="159"/>
                    <a:pt x="32" y="120"/>
                  </a:cubicBezTo>
                  <a:cubicBezTo>
                    <a:pt x="54" y="82"/>
                    <a:pt x="82" y="54"/>
                    <a:pt x="120" y="32"/>
                  </a:cubicBezTo>
                  <a:cubicBezTo>
                    <a:pt x="158" y="10"/>
                    <a:pt x="196" y="0"/>
                    <a:pt x="240"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79" name="Google Shape;379;p65"/>
            <p:cNvSpPr/>
            <p:nvPr/>
          </p:nvSpPr>
          <p:spPr>
            <a:xfrm>
              <a:off x="6162647" y="3954697"/>
              <a:ext cx="44601" cy="44601"/>
            </a:xfrm>
            <a:custGeom>
              <a:rect b="b" l="l" r="r" t="t"/>
              <a:pathLst>
                <a:path extrusionOk="0" h="476" w="476">
                  <a:moveTo>
                    <a:pt x="119" y="32"/>
                  </a:moveTo>
                  <a:cubicBezTo>
                    <a:pt x="157" y="10"/>
                    <a:pt x="194" y="0"/>
                    <a:pt x="238" y="0"/>
                  </a:cubicBezTo>
                  <a:cubicBezTo>
                    <a:pt x="281" y="0"/>
                    <a:pt x="318" y="10"/>
                    <a:pt x="356" y="32"/>
                  </a:cubicBezTo>
                  <a:cubicBezTo>
                    <a:pt x="394" y="54"/>
                    <a:pt x="422" y="81"/>
                    <a:pt x="443" y="119"/>
                  </a:cubicBezTo>
                  <a:cubicBezTo>
                    <a:pt x="465" y="157"/>
                    <a:pt x="475" y="194"/>
                    <a:pt x="475" y="238"/>
                  </a:cubicBezTo>
                  <a:cubicBezTo>
                    <a:pt x="475" y="281"/>
                    <a:pt x="466" y="319"/>
                    <a:pt x="444" y="356"/>
                  </a:cubicBezTo>
                  <a:cubicBezTo>
                    <a:pt x="423" y="394"/>
                    <a:pt x="395" y="422"/>
                    <a:pt x="357" y="443"/>
                  </a:cubicBezTo>
                  <a:cubicBezTo>
                    <a:pt x="320" y="465"/>
                    <a:pt x="282" y="475"/>
                    <a:pt x="238" y="475"/>
                  </a:cubicBezTo>
                  <a:cubicBezTo>
                    <a:pt x="195"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80" name="Google Shape;380;p65"/>
            <p:cNvSpPr/>
            <p:nvPr/>
          </p:nvSpPr>
          <p:spPr>
            <a:xfrm>
              <a:off x="6220875" y="3954697"/>
              <a:ext cx="44601" cy="44601"/>
            </a:xfrm>
            <a:custGeom>
              <a:rect b="b" l="l" r="r" t="t"/>
              <a:pathLst>
                <a:path extrusionOk="0" h="476" w="476">
                  <a:moveTo>
                    <a:pt x="238" y="0"/>
                  </a:moveTo>
                  <a:cubicBezTo>
                    <a:pt x="281" y="0"/>
                    <a:pt x="318" y="10"/>
                    <a:pt x="356" y="32"/>
                  </a:cubicBezTo>
                  <a:cubicBezTo>
                    <a:pt x="394" y="54"/>
                    <a:pt x="421" y="81"/>
                    <a:pt x="443" y="119"/>
                  </a:cubicBezTo>
                  <a:cubicBezTo>
                    <a:pt x="465" y="157"/>
                    <a:pt x="475" y="194"/>
                    <a:pt x="475" y="238"/>
                  </a:cubicBezTo>
                  <a:cubicBezTo>
                    <a:pt x="475" y="281"/>
                    <a:pt x="465" y="319"/>
                    <a:pt x="443" y="356"/>
                  </a:cubicBezTo>
                  <a:cubicBezTo>
                    <a:pt x="422" y="394"/>
                    <a:pt x="394" y="422"/>
                    <a:pt x="356" y="443"/>
                  </a:cubicBezTo>
                  <a:cubicBezTo>
                    <a:pt x="319" y="465"/>
                    <a:pt x="282" y="475"/>
                    <a:pt x="238" y="475"/>
                  </a:cubicBezTo>
                  <a:cubicBezTo>
                    <a:pt x="195"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cubicBezTo>
                    <a:pt x="157" y="10"/>
                    <a:pt x="194" y="0"/>
                    <a:pt x="238" y="0"/>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81" name="Google Shape;381;p65"/>
            <p:cNvSpPr/>
            <p:nvPr/>
          </p:nvSpPr>
          <p:spPr>
            <a:xfrm>
              <a:off x="5919821" y="3954697"/>
              <a:ext cx="221765" cy="44601"/>
            </a:xfrm>
            <a:custGeom>
              <a:rect b="b" l="l" r="r" t="t"/>
              <a:pathLst>
                <a:path extrusionOk="0" h="476" w="2366">
                  <a:moveTo>
                    <a:pt x="238" y="0"/>
                  </a:moveTo>
                  <a:lnTo>
                    <a:pt x="2128" y="0"/>
                  </a:lnTo>
                  <a:cubicBezTo>
                    <a:pt x="2172" y="0"/>
                    <a:pt x="2210" y="10"/>
                    <a:pt x="2247" y="32"/>
                  </a:cubicBezTo>
                  <a:cubicBezTo>
                    <a:pt x="2285" y="54"/>
                    <a:pt x="2313" y="81"/>
                    <a:pt x="2334" y="119"/>
                  </a:cubicBezTo>
                  <a:cubicBezTo>
                    <a:pt x="2356" y="157"/>
                    <a:pt x="2365" y="195"/>
                    <a:pt x="2365" y="238"/>
                  </a:cubicBezTo>
                  <a:cubicBezTo>
                    <a:pt x="2365" y="282"/>
                    <a:pt x="2356" y="319"/>
                    <a:pt x="2334" y="356"/>
                  </a:cubicBezTo>
                  <a:cubicBezTo>
                    <a:pt x="2313" y="394"/>
                    <a:pt x="2285" y="422"/>
                    <a:pt x="2247" y="443"/>
                  </a:cubicBezTo>
                  <a:cubicBezTo>
                    <a:pt x="2210" y="465"/>
                    <a:pt x="2172" y="475"/>
                    <a:pt x="2128" y="475"/>
                  </a:cubicBezTo>
                  <a:lnTo>
                    <a:pt x="238" y="475"/>
                  </a:lnTo>
                  <a:cubicBezTo>
                    <a:pt x="194"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cubicBezTo>
                    <a:pt x="157" y="10"/>
                    <a:pt x="194" y="0"/>
                    <a:pt x="238" y="0"/>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82" name="Google Shape;382;p65"/>
            <p:cNvSpPr/>
            <p:nvPr/>
          </p:nvSpPr>
          <p:spPr>
            <a:xfrm>
              <a:off x="5856224" y="3954697"/>
              <a:ext cx="44601" cy="44601"/>
            </a:xfrm>
            <a:custGeom>
              <a:rect b="b" l="l" r="r" t="t"/>
              <a:pathLst>
                <a:path extrusionOk="0" h="476" w="476">
                  <a:moveTo>
                    <a:pt x="32" y="356"/>
                  </a:moveTo>
                  <a:cubicBezTo>
                    <a:pt x="10" y="319"/>
                    <a:pt x="0" y="281"/>
                    <a:pt x="0" y="238"/>
                  </a:cubicBezTo>
                  <a:cubicBezTo>
                    <a:pt x="0" y="194"/>
                    <a:pt x="10" y="157"/>
                    <a:pt x="32" y="119"/>
                  </a:cubicBezTo>
                  <a:cubicBezTo>
                    <a:pt x="54" y="81"/>
                    <a:pt x="81" y="54"/>
                    <a:pt x="119" y="32"/>
                  </a:cubicBezTo>
                  <a:cubicBezTo>
                    <a:pt x="157" y="10"/>
                    <a:pt x="194" y="0"/>
                    <a:pt x="238" y="0"/>
                  </a:cubicBezTo>
                  <a:cubicBezTo>
                    <a:pt x="282" y="0"/>
                    <a:pt x="319" y="10"/>
                    <a:pt x="357" y="32"/>
                  </a:cubicBezTo>
                  <a:cubicBezTo>
                    <a:pt x="394" y="54"/>
                    <a:pt x="422" y="81"/>
                    <a:pt x="444" y="119"/>
                  </a:cubicBezTo>
                  <a:cubicBezTo>
                    <a:pt x="465" y="157"/>
                    <a:pt x="475" y="195"/>
                    <a:pt x="475" y="238"/>
                  </a:cubicBezTo>
                  <a:cubicBezTo>
                    <a:pt x="475" y="282"/>
                    <a:pt x="465" y="319"/>
                    <a:pt x="444" y="356"/>
                  </a:cubicBezTo>
                  <a:cubicBezTo>
                    <a:pt x="422" y="394"/>
                    <a:pt x="394" y="422"/>
                    <a:pt x="357" y="443"/>
                  </a:cubicBezTo>
                  <a:cubicBezTo>
                    <a:pt x="319" y="465"/>
                    <a:pt x="282" y="475"/>
                    <a:pt x="238" y="475"/>
                  </a:cubicBezTo>
                  <a:cubicBezTo>
                    <a:pt x="194" y="475"/>
                    <a:pt x="157" y="465"/>
                    <a:pt x="119" y="443"/>
                  </a:cubicBezTo>
                  <a:cubicBezTo>
                    <a:pt x="81" y="422"/>
                    <a:pt x="54" y="394"/>
                    <a:pt x="32" y="356"/>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83" name="Google Shape;383;p65"/>
            <p:cNvSpPr/>
            <p:nvPr/>
          </p:nvSpPr>
          <p:spPr>
            <a:xfrm>
              <a:off x="5503548" y="3786619"/>
              <a:ext cx="44601" cy="44601"/>
            </a:xfrm>
            <a:custGeom>
              <a:rect b="b" l="l" r="r" t="t"/>
              <a:pathLst>
                <a:path extrusionOk="0" h="476" w="476">
                  <a:moveTo>
                    <a:pt x="0" y="237"/>
                  </a:moveTo>
                  <a:cubicBezTo>
                    <a:pt x="0" y="194"/>
                    <a:pt x="10" y="156"/>
                    <a:pt x="32" y="119"/>
                  </a:cubicBezTo>
                  <a:cubicBezTo>
                    <a:pt x="53" y="81"/>
                    <a:pt x="81" y="53"/>
                    <a:pt x="119" y="32"/>
                  </a:cubicBezTo>
                  <a:cubicBezTo>
                    <a:pt x="157" y="10"/>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3" y="475"/>
                    <a:pt x="155" y="465"/>
                    <a:pt x="118" y="443"/>
                  </a:cubicBezTo>
                  <a:cubicBezTo>
                    <a:pt x="80" y="421"/>
                    <a:pt x="52" y="394"/>
                    <a:pt x="31" y="356"/>
                  </a:cubicBezTo>
                  <a:cubicBezTo>
                    <a:pt x="9"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84" name="Google Shape;384;p65"/>
            <p:cNvSpPr/>
            <p:nvPr/>
          </p:nvSpPr>
          <p:spPr>
            <a:xfrm>
              <a:off x="5599357"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85" name="Google Shape;385;p65"/>
            <p:cNvSpPr/>
            <p:nvPr/>
          </p:nvSpPr>
          <p:spPr>
            <a:xfrm>
              <a:off x="5707967"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86" name="Google Shape;386;p65"/>
            <p:cNvSpPr/>
            <p:nvPr/>
          </p:nvSpPr>
          <p:spPr>
            <a:xfrm>
              <a:off x="6030084" y="3786619"/>
              <a:ext cx="132149" cy="44601"/>
            </a:xfrm>
            <a:custGeom>
              <a:rect b="b" l="l" r="r" t="t"/>
              <a:pathLst>
                <a:path extrusionOk="0" h="476" w="1410">
                  <a:moveTo>
                    <a:pt x="237" y="0"/>
                  </a:moveTo>
                  <a:lnTo>
                    <a:pt x="1171" y="0"/>
                  </a:lnTo>
                  <a:cubicBezTo>
                    <a:pt x="1215" y="0"/>
                    <a:pt x="1252" y="10"/>
                    <a:pt x="1290" y="31"/>
                  </a:cubicBezTo>
                  <a:cubicBezTo>
                    <a:pt x="1328" y="53"/>
                    <a:pt x="1355" y="81"/>
                    <a:pt x="1377" y="118"/>
                  </a:cubicBezTo>
                  <a:cubicBezTo>
                    <a:pt x="1399" y="156"/>
                    <a:pt x="1409" y="193"/>
                    <a:pt x="1409" y="237"/>
                  </a:cubicBezTo>
                  <a:cubicBezTo>
                    <a:pt x="1409" y="281"/>
                    <a:pt x="1399" y="318"/>
                    <a:pt x="1377" y="356"/>
                  </a:cubicBezTo>
                  <a:cubicBezTo>
                    <a:pt x="1355" y="394"/>
                    <a:pt x="1328" y="421"/>
                    <a:pt x="1290" y="443"/>
                  </a:cubicBezTo>
                  <a:cubicBezTo>
                    <a:pt x="1252" y="465"/>
                    <a:pt x="1215" y="475"/>
                    <a:pt x="1171" y="475"/>
                  </a:cubicBezTo>
                  <a:lnTo>
                    <a:pt x="237"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7"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87" name="Google Shape;387;p65"/>
            <p:cNvSpPr/>
            <p:nvPr/>
          </p:nvSpPr>
          <p:spPr>
            <a:xfrm>
              <a:off x="5832271" y="3786619"/>
              <a:ext cx="44601" cy="44601"/>
            </a:xfrm>
            <a:custGeom>
              <a:rect b="b" l="l" r="r" t="t"/>
              <a:pathLst>
                <a:path extrusionOk="0" h="476" w="476">
                  <a:moveTo>
                    <a:pt x="0" y="237"/>
                  </a:moveTo>
                  <a:cubicBezTo>
                    <a:pt x="0" y="194"/>
                    <a:pt x="10" y="157"/>
                    <a:pt x="32" y="119"/>
                  </a:cubicBezTo>
                  <a:cubicBezTo>
                    <a:pt x="53" y="82"/>
                    <a:pt x="81" y="54"/>
                    <a:pt x="119" y="32"/>
                  </a:cubicBezTo>
                  <a:cubicBezTo>
                    <a:pt x="157" y="11"/>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3" y="475"/>
                    <a:pt x="155" y="465"/>
                    <a:pt x="118" y="443"/>
                  </a:cubicBezTo>
                  <a:cubicBezTo>
                    <a:pt x="80" y="421"/>
                    <a:pt x="52" y="394"/>
                    <a:pt x="31" y="356"/>
                  </a:cubicBezTo>
                  <a:cubicBezTo>
                    <a:pt x="9"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88" name="Google Shape;388;p65"/>
            <p:cNvSpPr/>
            <p:nvPr/>
          </p:nvSpPr>
          <p:spPr>
            <a:xfrm>
              <a:off x="5948316" y="3786619"/>
              <a:ext cx="44601" cy="44601"/>
            </a:xfrm>
            <a:custGeom>
              <a:rect b="b" l="l" r="r" t="t"/>
              <a:pathLst>
                <a:path extrusionOk="0" h="476" w="476">
                  <a:moveTo>
                    <a:pt x="32" y="356"/>
                  </a:moveTo>
                  <a:cubicBezTo>
                    <a:pt x="10" y="318"/>
                    <a:pt x="0" y="281"/>
                    <a:pt x="0" y="237"/>
                  </a:cubicBezTo>
                  <a:cubicBezTo>
                    <a:pt x="0" y="194"/>
                    <a:pt x="10" y="157"/>
                    <a:pt x="32" y="119"/>
                  </a:cubicBezTo>
                  <a:cubicBezTo>
                    <a:pt x="54" y="82"/>
                    <a:pt x="81" y="54"/>
                    <a:pt x="119" y="32"/>
                  </a:cubicBezTo>
                  <a:cubicBezTo>
                    <a:pt x="157" y="11"/>
                    <a:pt x="194" y="0"/>
                    <a:pt x="238" y="0"/>
                  </a:cubicBezTo>
                  <a:cubicBezTo>
                    <a:pt x="281" y="0"/>
                    <a:pt x="319" y="10"/>
                    <a:pt x="357" y="31"/>
                  </a:cubicBezTo>
                  <a:cubicBezTo>
                    <a:pt x="394" y="53"/>
                    <a:pt x="422" y="81"/>
                    <a:pt x="444" y="118"/>
                  </a:cubicBezTo>
                  <a:cubicBezTo>
                    <a:pt x="465" y="156"/>
                    <a:pt x="475" y="193"/>
                    <a:pt x="475" y="237"/>
                  </a:cubicBezTo>
                  <a:cubicBezTo>
                    <a:pt x="475" y="281"/>
                    <a:pt x="465" y="318"/>
                    <a:pt x="444" y="356"/>
                  </a:cubicBezTo>
                  <a:cubicBezTo>
                    <a:pt x="422" y="394"/>
                    <a:pt x="394" y="421"/>
                    <a:pt x="357" y="443"/>
                  </a:cubicBezTo>
                  <a:cubicBezTo>
                    <a:pt x="319" y="465"/>
                    <a:pt x="281" y="475"/>
                    <a:pt x="238" y="475"/>
                  </a:cubicBezTo>
                  <a:cubicBezTo>
                    <a:pt x="194" y="475"/>
                    <a:pt x="157" y="465"/>
                    <a:pt x="119"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89" name="Google Shape;389;p65"/>
            <p:cNvSpPr/>
            <p:nvPr/>
          </p:nvSpPr>
          <p:spPr>
            <a:xfrm>
              <a:off x="6424882" y="3786619"/>
              <a:ext cx="44601" cy="44601"/>
            </a:xfrm>
            <a:custGeom>
              <a:rect b="b" l="l" r="r" t="t"/>
              <a:pathLst>
                <a:path extrusionOk="0" h="476" w="476">
                  <a:moveTo>
                    <a:pt x="32" y="356"/>
                  </a:moveTo>
                  <a:cubicBezTo>
                    <a:pt x="11" y="318"/>
                    <a:pt x="0" y="281"/>
                    <a:pt x="0" y="237"/>
                  </a:cubicBezTo>
                  <a:cubicBezTo>
                    <a:pt x="0" y="194"/>
                    <a:pt x="10" y="156"/>
                    <a:pt x="32" y="119"/>
                  </a:cubicBezTo>
                  <a:cubicBezTo>
                    <a:pt x="54" y="81"/>
                    <a:pt x="81" y="53"/>
                    <a:pt x="119" y="32"/>
                  </a:cubicBezTo>
                  <a:cubicBezTo>
                    <a:pt x="157" y="10"/>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4" y="475"/>
                    <a:pt x="156" y="465"/>
                    <a:pt x="118"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90" name="Google Shape;390;p65"/>
            <p:cNvSpPr/>
            <p:nvPr/>
          </p:nvSpPr>
          <p:spPr>
            <a:xfrm>
              <a:off x="6522343" y="3786619"/>
              <a:ext cx="44601" cy="44601"/>
            </a:xfrm>
            <a:custGeom>
              <a:rect b="b" l="l" r="r" t="t"/>
              <a:pathLst>
                <a:path extrusionOk="0" h="476" w="476">
                  <a:moveTo>
                    <a:pt x="0" y="237"/>
                  </a:moveTo>
                  <a:cubicBezTo>
                    <a:pt x="0" y="194"/>
                    <a:pt x="10" y="157"/>
                    <a:pt x="32" y="119"/>
                  </a:cubicBezTo>
                  <a:cubicBezTo>
                    <a:pt x="54" y="82"/>
                    <a:pt x="81" y="54"/>
                    <a:pt x="119" y="32"/>
                  </a:cubicBezTo>
                  <a:cubicBezTo>
                    <a:pt x="157" y="11"/>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4" y="475"/>
                    <a:pt x="157" y="465"/>
                    <a:pt x="119" y="443"/>
                  </a:cubicBezTo>
                  <a:cubicBezTo>
                    <a:pt x="81" y="421"/>
                    <a:pt x="54" y="394"/>
                    <a:pt x="32" y="356"/>
                  </a:cubicBezTo>
                  <a:cubicBezTo>
                    <a:pt x="10"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91" name="Google Shape;391;p65"/>
            <p:cNvSpPr/>
            <p:nvPr/>
          </p:nvSpPr>
          <p:spPr>
            <a:xfrm>
              <a:off x="6586352" y="3786619"/>
              <a:ext cx="44601" cy="44601"/>
            </a:xfrm>
            <a:custGeom>
              <a:rect b="b" l="l" r="r" t="t"/>
              <a:pathLst>
                <a:path extrusionOk="0" h="476" w="476">
                  <a:moveTo>
                    <a:pt x="118" y="31"/>
                  </a:moveTo>
                  <a:cubicBezTo>
                    <a:pt x="156" y="10"/>
                    <a:pt x="193" y="0"/>
                    <a:pt x="237" y="0"/>
                  </a:cubicBezTo>
                  <a:cubicBezTo>
                    <a:pt x="281" y="0"/>
                    <a:pt x="318" y="10"/>
                    <a:pt x="356" y="32"/>
                  </a:cubicBezTo>
                  <a:cubicBezTo>
                    <a:pt x="394" y="53"/>
                    <a:pt x="421" y="81"/>
                    <a:pt x="443" y="119"/>
                  </a:cubicBezTo>
                  <a:cubicBezTo>
                    <a:pt x="465" y="156"/>
                    <a:pt x="475" y="194"/>
                    <a:pt x="475" y="237"/>
                  </a:cubicBezTo>
                  <a:cubicBezTo>
                    <a:pt x="475" y="281"/>
                    <a:pt x="465" y="318"/>
                    <a:pt x="443" y="356"/>
                  </a:cubicBezTo>
                  <a:cubicBezTo>
                    <a:pt x="421" y="394"/>
                    <a:pt x="394" y="421"/>
                    <a:pt x="356" y="443"/>
                  </a:cubicBezTo>
                  <a:cubicBezTo>
                    <a:pt x="318" y="465"/>
                    <a:pt x="281" y="475"/>
                    <a:pt x="237" y="475"/>
                  </a:cubicBezTo>
                  <a:cubicBezTo>
                    <a:pt x="193" y="475"/>
                    <a:pt x="156" y="465"/>
                    <a:pt x="118" y="443"/>
                  </a:cubicBezTo>
                  <a:cubicBezTo>
                    <a:pt x="80" y="421"/>
                    <a:pt x="53" y="394"/>
                    <a:pt x="31" y="356"/>
                  </a:cubicBezTo>
                  <a:cubicBezTo>
                    <a:pt x="9" y="318"/>
                    <a:pt x="0" y="281"/>
                    <a:pt x="0" y="237"/>
                  </a:cubicBezTo>
                  <a:cubicBezTo>
                    <a:pt x="0" y="193"/>
                    <a:pt x="9" y="156"/>
                    <a:pt x="31" y="118"/>
                  </a:cubicBezTo>
                  <a:cubicBezTo>
                    <a:pt x="53" y="81"/>
                    <a:pt x="80" y="53"/>
                    <a:pt x="118" y="31"/>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92" name="Google Shape;392;p65"/>
            <p:cNvSpPr/>
            <p:nvPr/>
          </p:nvSpPr>
          <p:spPr>
            <a:xfrm>
              <a:off x="6183295"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93" name="Google Shape;393;p65"/>
            <p:cNvSpPr/>
            <p:nvPr/>
          </p:nvSpPr>
          <p:spPr>
            <a:xfrm>
              <a:off x="6308011" y="3786619"/>
              <a:ext cx="44601" cy="44601"/>
            </a:xfrm>
            <a:custGeom>
              <a:rect b="b" l="l" r="r" t="t"/>
              <a:pathLst>
                <a:path extrusionOk="0" h="476" w="477">
                  <a:moveTo>
                    <a:pt x="32" y="356"/>
                  </a:moveTo>
                  <a:cubicBezTo>
                    <a:pt x="10" y="318"/>
                    <a:pt x="0" y="281"/>
                    <a:pt x="0" y="237"/>
                  </a:cubicBezTo>
                  <a:cubicBezTo>
                    <a:pt x="1" y="194"/>
                    <a:pt x="11" y="156"/>
                    <a:pt x="32" y="119"/>
                  </a:cubicBezTo>
                  <a:cubicBezTo>
                    <a:pt x="54" y="81"/>
                    <a:pt x="82" y="53"/>
                    <a:pt x="120" y="32"/>
                  </a:cubicBezTo>
                  <a:cubicBezTo>
                    <a:pt x="157" y="10"/>
                    <a:pt x="194" y="0"/>
                    <a:pt x="238" y="0"/>
                  </a:cubicBezTo>
                  <a:cubicBezTo>
                    <a:pt x="282" y="0"/>
                    <a:pt x="319" y="10"/>
                    <a:pt x="357" y="31"/>
                  </a:cubicBezTo>
                  <a:cubicBezTo>
                    <a:pt x="395" y="53"/>
                    <a:pt x="422" y="81"/>
                    <a:pt x="444" y="118"/>
                  </a:cubicBezTo>
                  <a:cubicBezTo>
                    <a:pt x="466" y="156"/>
                    <a:pt x="476" y="193"/>
                    <a:pt x="476" y="237"/>
                  </a:cubicBezTo>
                  <a:cubicBezTo>
                    <a:pt x="476" y="281"/>
                    <a:pt x="466" y="318"/>
                    <a:pt x="444" y="356"/>
                  </a:cubicBezTo>
                  <a:cubicBezTo>
                    <a:pt x="422" y="394"/>
                    <a:pt x="395" y="421"/>
                    <a:pt x="357" y="443"/>
                  </a:cubicBezTo>
                  <a:cubicBezTo>
                    <a:pt x="319" y="465"/>
                    <a:pt x="282" y="475"/>
                    <a:pt x="238" y="475"/>
                  </a:cubicBezTo>
                  <a:cubicBezTo>
                    <a:pt x="194" y="475"/>
                    <a:pt x="157" y="465"/>
                    <a:pt x="119"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394" name="Google Shape;394;p65"/>
            <p:cNvSpPr/>
            <p:nvPr/>
          </p:nvSpPr>
          <p:spPr>
            <a:xfrm>
              <a:off x="5371817" y="3459231"/>
              <a:ext cx="1390883" cy="315408"/>
            </a:xfrm>
            <a:custGeom>
              <a:rect b="b" l="l" r="r" t="t"/>
              <a:pathLst>
                <a:path extrusionOk="0" h="3270" w="14429">
                  <a:moveTo>
                    <a:pt x="8727" y="356"/>
                  </a:moveTo>
                  <a:lnTo>
                    <a:pt x="8727" y="2894"/>
                  </a:lnTo>
                  <a:lnTo>
                    <a:pt x="8727" y="2897"/>
                  </a:lnTo>
                  <a:cubicBezTo>
                    <a:pt x="8727" y="2984"/>
                    <a:pt x="8656" y="3052"/>
                    <a:pt x="8569" y="3052"/>
                  </a:cubicBezTo>
                  <a:lnTo>
                    <a:pt x="8453" y="3052"/>
                  </a:lnTo>
                  <a:cubicBezTo>
                    <a:pt x="8366" y="3052"/>
                    <a:pt x="8298" y="2981"/>
                    <a:pt x="8295" y="2897"/>
                  </a:cubicBezTo>
                  <a:lnTo>
                    <a:pt x="8295" y="2894"/>
                  </a:lnTo>
                  <a:lnTo>
                    <a:pt x="8295" y="2891"/>
                  </a:lnTo>
                  <a:lnTo>
                    <a:pt x="8295" y="358"/>
                  </a:lnTo>
                  <a:lnTo>
                    <a:pt x="8295" y="356"/>
                  </a:lnTo>
                  <a:cubicBezTo>
                    <a:pt x="8295" y="268"/>
                    <a:pt x="8366" y="200"/>
                    <a:pt x="8453" y="200"/>
                  </a:cubicBezTo>
                  <a:lnTo>
                    <a:pt x="8569" y="200"/>
                  </a:lnTo>
                  <a:cubicBezTo>
                    <a:pt x="8656" y="198"/>
                    <a:pt x="8727" y="268"/>
                    <a:pt x="8727" y="356"/>
                  </a:cubicBezTo>
                  <a:close/>
                  <a:moveTo>
                    <a:pt x="10714" y="1445"/>
                  </a:moveTo>
                  <a:cubicBezTo>
                    <a:pt x="10592" y="1414"/>
                    <a:pt x="10480" y="1394"/>
                    <a:pt x="10361" y="1371"/>
                  </a:cubicBezTo>
                  <a:cubicBezTo>
                    <a:pt x="10183" y="1346"/>
                    <a:pt x="10011" y="1304"/>
                    <a:pt x="9839" y="1250"/>
                  </a:cubicBezTo>
                  <a:cubicBezTo>
                    <a:pt x="9687" y="1199"/>
                    <a:pt x="9557" y="1058"/>
                    <a:pt x="9608" y="897"/>
                  </a:cubicBezTo>
                  <a:cubicBezTo>
                    <a:pt x="9667" y="717"/>
                    <a:pt x="9867" y="624"/>
                    <a:pt x="9983" y="587"/>
                  </a:cubicBezTo>
                  <a:cubicBezTo>
                    <a:pt x="10372" y="457"/>
                    <a:pt x="10700" y="677"/>
                    <a:pt x="10860" y="821"/>
                  </a:cubicBezTo>
                  <a:cubicBezTo>
                    <a:pt x="10928" y="883"/>
                    <a:pt x="10982" y="880"/>
                    <a:pt x="11058" y="852"/>
                  </a:cubicBezTo>
                  <a:cubicBezTo>
                    <a:pt x="11092" y="838"/>
                    <a:pt x="11123" y="816"/>
                    <a:pt x="11151" y="793"/>
                  </a:cubicBezTo>
                  <a:cubicBezTo>
                    <a:pt x="11208" y="739"/>
                    <a:pt x="11247" y="655"/>
                    <a:pt x="11196" y="579"/>
                  </a:cubicBezTo>
                  <a:cubicBezTo>
                    <a:pt x="11193" y="576"/>
                    <a:pt x="11182" y="556"/>
                    <a:pt x="11168" y="539"/>
                  </a:cubicBezTo>
                  <a:cubicBezTo>
                    <a:pt x="11162" y="531"/>
                    <a:pt x="11157" y="525"/>
                    <a:pt x="11148" y="516"/>
                  </a:cubicBezTo>
                  <a:cubicBezTo>
                    <a:pt x="10652" y="48"/>
                    <a:pt x="9878" y="40"/>
                    <a:pt x="9370" y="494"/>
                  </a:cubicBezTo>
                  <a:cubicBezTo>
                    <a:pt x="9176" y="666"/>
                    <a:pt x="9119" y="917"/>
                    <a:pt x="9187" y="1182"/>
                  </a:cubicBezTo>
                  <a:cubicBezTo>
                    <a:pt x="9241" y="1385"/>
                    <a:pt x="9373" y="1535"/>
                    <a:pt x="9613" y="1621"/>
                  </a:cubicBezTo>
                  <a:cubicBezTo>
                    <a:pt x="9766" y="1675"/>
                    <a:pt x="9924" y="1717"/>
                    <a:pt x="10084" y="1746"/>
                  </a:cubicBezTo>
                  <a:lnTo>
                    <a:pt x="10099" y="1748"/>
                  </a:lnTo>
                  <a:cubicBezTo>
                    <a:pt x="10166" y="1762"/>
                    <a:pt x="10237" y="1774"/>
                    <a:pt x="10305" y="1785"/>
                  </a:cubicBezTo>
                  <a:cubicBezTo>
                    <a:pt x="10448" y="1808"/>
                    <a:pt x="10595" y="1830"/>
                    <a:pt x="10728" y="1887"/>
                  </a:cubicBezTo>
                  <a:cubicBezTo>
                    <a:pt x="10815" y="1923"/>
                    <a:pt x="10925" y="2014"/>
                    <a:pt x="10954" y="2121"/>
                  </a:cubicBezTo>
                  <a:cubicBezTo>
                    <a:pt x="10987" y="2245"/>
                    <a:pt x="10908" y="2361"/>
                    <a:pt x="10858" y="2420"/>
                  </a:cubicBezTo>
                  <a:cubicBezTo>
                    <a:pt x="10717" y="2583"/>
                    <a:pt x="10400" y="2725"/>
                    <a:pt x="10042" y="2643"/>
                  </a:cubicBezTo>
                  <a:cubicBezTo>
                    <a:pt x="9842" y="2598"/>
                    <a:pt x="9585" y="2372"/>
                    <a:pt x="9528" y="2321"/>
                  </a:cubicBezTo>
                  <a:lnTo>
                    <a:pt x="9526" y="2318"/>
                  </a:lnTo>
                  <a:cubicBezTo>
                    <a:pt x="9449" y="2239"/>
                    <a:pt x="9396" y="2239"/>
                    <a:pt x="9308" y="2270"/>
                  </a:cubicBezTo>
                  <a:cubicBezTo>
                    <a:pt x="9275" y="2284"/>
                    <a:pt x="9243" y="2307"/>
                    <a:pt x="9215" y="2330"/>
                  </a:cubicBezTo>
                  <a:cubicBezTo>
                    <a:pt x="9159" y="2383"/>
                    <a:pt x="9119" y="2468"/>
                    <a:pt x="9170" y="2544"/>
                  </a:cubicBezTo>
                  <a:cubicBezTo>
                    <a:pt x="9173" y="2550"/>
                    <a:pt x="9190" y="2575"/>
                    <a:pt x="9204" y="2595"/>
                  </a:cubicBezTo>
                  <a:cubicBezTo>
                    <a:pt x="9283" y="2694"/>
                    <a:pt x="9376" y="2781"/>
                    <a:pt x="9481" y="2854"/>
                  </a:cubicBezTo>
                  <a:cubicBezTo>
                    <a:pt x="9703" y="3012"/>
                    <a:pt x="9972" y="3100"/>
                    <a:pt x="10248" y="3097"/>
                  </a:cubicBezTo>
                  <a:lnTo>
                    <a:pt x="10251" y="3097"/>
                  </a:lnTo>
                  <a:cubicBezTo>
                    <a:pt x="10527" y="3097"/>
                    <a:pt x="10796" y="3012"/>
                    <a:pt x="11019" y="2849"/>
                  </a:cubicBezTo>
                  <a:cubicBezTo>
                    <a:pt x="11309" y="2640"/>
                    <a:pt x="11450" y="2313"/>
                    <a:pt x="11380" y="2014"/>
                  </a:cubicBezTo>
                  <a:cubicBezTo>
                    <a:pt x="11315" y="1734"/>
                    <a:pt x="11092" y="1543"/>
                    <a:pt x="10714" y="1445"/>
                  </a:cubicBezTo>
                  <a:close/>
                  <a:moveTo>
                    <a:pt x="2886" y="2378"/>
                  </a:moveTo>
                  <a:lnTo>
                    <a:pt x="2895" y="2366"/>
                  </a:lnTo>
                  <a:cubicBezTo>
                    <a:pt x="2923" y="2327"/>
                    <a:pt x="2940" y="2282"/>
                    <a:pt x="2946" y="2236"/>
                  </a:cubicBezTo>
                  <a:cubicBezTo>
                    <a:pt x="2943" y="2180"/>
                    <a:pt x="2918" y="2126"/>
                    <a:pt x="2872" y="2090"/>
                  </a:cubicBezTo>
                  <a:cubicBezTo>
                    <a:pt x="2810" y="2039"/>
                    <a:pt x="2717" y="1997"/>
                    <a:pt x="2641" y="2008"/>
                  </a:cubicBezTo>
                  <a:cubicBezTo>
                    <a:pt x="2607" y="2014"/>
                    <a:pt x="2576" y="2033"/>
                    <a:pt x="2556" y="2062"/>
                  </a:cubicBezTo>
                  <a:cubicBezTo>
                    <a:pt x="2542" y="2084"/>
                    <a:pt x="2531" y="2105"/>
                    <a:pt x="2520" y="2124"/>
                  </a:cubicBezTo>
                  <a:cubicBezTo>
                    <a:pt x="2508" y="2144"/>
                    <a:pt x="2500" y="2160"/>
                    <a:pt x="2489" y="2177"/>
                  </a:cubicBezTo>
                  <a:cubicBezTo>
                    <a:pt x="2184" y="2654"/>
                    <a:pt x="1552" y="2792"/>
                    <a:pt x="1075" y="2488"/>
                  </a:cubicBezTo>
                  <a:cubicBezTo>
                    <a:pt x="891" y="2369"/>
                    <a:pt x="747" y="2194"/>
                    <a:pt x="671" y="1991"/>
                  </a:cubicBezTo>
                  <a:cubicBezTo>
                    <a:pt x="491" y="1504"/>
                    <a:pt x="699" y="954"/>
                    <a:pt x="1162" y="714"/>
                  </a:cubicBezTo>
                  <a:cubicBezTo>
                    <a:pt x="1642" y="468"/>
                    <a:pt x="2232" y="638"/>
                    <a:pt x="2508" y="1100"/>
                  </a:cubicBezTo>
                  <a:lnTo>
                    <a:pt x="2522" y="1123"/>
                  </a:lnTo>
                  <a:cubicBezTo>
                    <a:pt x="2542" y="1160"/>
                    <a:pt x="2565" y="1191"/>
                    <a:pt x="2590" y="1219"/>
                  </a:cubicBezTo>
                  <a:cubicBezTo>
                    <a:pt x="2613" y="1239"/>
                    <a:pt x="2641" y="1250"/>
                    <a:pt x="2672" y="1247"/>
                  </a:cubicBezTo>
                  <a:cubicBezTo>
                    <a:pt x="2757" y="1239"/>
                    <a:pt x="2836" y="1202"/>
                    <a:pt x="2895" y="1140"/>
                  </a:cubicBezTo>
                  <a:cubicBezTo>
                    <a:pt x="2982" y="1041"/>
                    <a:pt x="2932" y="940"/>
                    <a:pt x="2872" y="844"/>
                  </a:cubicBezTo>
                  <a:cubicBezTo>
                    <a:pt x="2810" y="742"/>
                    <a:pt x="2734" y="649"/>
                    <a:pt x="2649" y="567"/>
                  </a:cubicBezTo>
                  <a:cubicBezTo>
                    <a:pt x="2068" y="0"/>
                    <a:pt x="1140" y="3"/>
                    <a:pt x="570" y="579"/>
                  </a:cubicBezTo>
                  <a:cubicBezTo>
                    <a:pt x="48" y="1103"/>
                    <a:pt x="0" y="1937"/>
                    <a:pt x="460" y="2519"/>
                  </a:cubicBezTo>
                  <a:cubicBezTo>
                    <a:pt x="764" y="2914"/>
                    <a:pt x="1250" y="3128"/>
                    <a:pt x="1746" y="3089"/>
                  </a:cubicBezTo>
                  <a:cubicBezTo>
                    <a:pt x="2218" y="3049"/>
                    <a:pt x="2644" y="2784"/>
                    <a:pt x="2886" y="2378"/>
                  </a:cubicBezTo>
                  <a:close/>
                  <a:moveTo>
                    <a:pt x="4628" y="621"/>
                  </a:moveTo>
                  <a:cubicBezTo>
                    <a:pt x="4743" y="615"/>
                    <a:pt x="4777" y="556"/>
                    <a:pt x="4794" y="457"/>
                  </a:cubicBezTo>
                  <a:cubicBezTo>
                    <a:pt x="4800" y="418"/>
                    <a:pt x="4800" y="381"/>
                    <a:pt x="4797" y="342"/>
                  </a:cubicBezTo>
                  <a:cubicBezTo>
                    <a:pt x="4794" y="251"/>
                    <a:pt x="4718" y="178"/>
                    <a:pt x="4628" y="178"/>
                  </a:cubicBezTo>
                  <a:cubicBezTo>
                    <a:pt x="3854" y="178"/>
                    <a:pt x="3222" y="835"/>
                    <a:pt x="3222" y="1641"/>
                  </a:cubicBezTo>
                  <a:lnTo>
                    <a:pt x="3222" y="2764"/>
                  </a:lnTo>
                  <a:cubicBezTo>
                    <a:pt x="3222" y="2778"/>
                    <a:pt x="3222" y="2792"/>
                    <a:pt x="3222" y="2806"/>
                  </a:cubicBezTo>
                  <a:cubicBezTo>
                    <a:pt x="3219" y="2866"/>
                    <a:pt x="3217" y="2936"/>
                    <a:pt x="3251" y="2981"/>
                  </a:cubicBezTo>
                  <a:cubicBezTo>
                    <a:pt x="3301" y="3055"/>
                    <a:pt x="3378" y="3055"/>
                    <a:pt x="3459" y="3052"/>
                  </a:cubicBezTo>
                  <a:lnTo>
                    <a:pt x="3465" y="3052"/>
                  </a:lnTo>
                  <a:cubicBezTo>
                    <a:pt x="3519" y="3052"/>
                    <a:pt x="3572" y="3032"/>
                    <a:pt x="3612" y="2995"/>
                  </a:cubicBezTo>
                  <a:cubicBezTo>
                    <a:pt x="3640" y="2967"/>
                    <a:pt x="3654" y="2928"/>
                    <a:pt x="3651" y="2888"/>
                  </a:cubicBezTo>
                  <a:lnTo>
                    <a:pt x="3651" y="1624"/>
                  </a:lnTo>
                  <a:cubicBezTo>
                    <a:pt x="3663" y="1072"/>
                    <a:pt x="4097" y="621"/>
                    <a:pt x="4628" y="621"/>
                  </a:cubicBezTo>
                  <a:close/>
                  <a:moveTo>
                    <a:pt x="7720" y="198"/>
                  </a:moveTo>
                  <a:lnTo>
                    <a:pt x="7607" y="198"/>
                  </a:lnTo>
                  <a:cubicBezTo>
                    <a:pt x="7519" y="198"/>
                    <a:pt x="7449" y="268"/>
                    <a:pt x="7449" y="356"/>
                  </a:cubicBezTo>
                  <a:lnTo>
                    <a:pt x="7449" y="358"/>
                  </a:lnTo>
                  <a:lnTo>
                    <a:pt x="7449" y="1650"/>
                  </a:lnTo>
                  <a:cubicBezTo>
                    <a:pt x="7440" y="2203"/>
                    <a:pt x="7003" y="2651"/>
                    <a:pt x="6473" y="2651"/>
                  </a:cubicBezTo>
                  <a:cubicBezTo>
                    <a:pt x="5942" y="2651"/>
                    <a:pt x="5505" y="2200"/>
                    <a:pt x="5497" y="1647"/>
                  </a:cubicBezTo>
                  <a:lnTo>
                    <a:pt x="5497" y="358"/>
                  </a:lnTo>
                  <a:lnTo>
                    <a:pt x="5497" y="356"/>
                  </a:lnTo>
                  <a:lnTo>
                    <a:pt x="5497" y="353"/>
                  </a:lnTo>
                  <a:cubicBezTo>
                    <a:pt x="5497" y="265"/>
                    <a:pt x="5426" y="195"/>
                    <a:pt x="5339" y="195"/>
                  </a:cubicBezTo>
                  <a:lnTo>
                    <a:pt x="5223" y="195"/>
                  </a:lnTo>
                  <a:cubicBezTo>
                    <a:pt x="5136" y="195"/>
                    <a:pt x="5065" y="265"/>
                    <a:pt x="5065" y="350"/>
                  </a:cubicBezTo>
                  <a:lnTo>
                    <a:pt x="5065" y="353"/>
                  </a:lnTo>
                  <a:lnTo>
                    <a:pt x="5065" y="1638"/>
                  </a:lnTo>
                  <a:cubicBezTo>
                    <a:pt x="5071" y="2440"/>
                    <a:pt x="5699" y="3094"/>
                    <a:pt x="6470" y="3094"/>
                  </a:cubicBezTo>
                  <a:cubicBezTo>
                    <a:pt x="7240" y="3094"/>
                    <a:pt x="7869" y="2442"/>
                    <a:pt x="7875" y="1638"/>
                  </a:cubicBezTo>
                  <a:lnTo>
                    <a:pt x="7875" y="358"/>
                  </a:lnTo>
                  <a:lnTo>
                    <a:pt x="7875" y="356"/>
                  </a:lnTo>
                  <a:lnTo>
                    <a:pt x="7875" y="353"/>
                  </a:lnTo>
                  <a:cubicBezTo>
                    <a:pt x="7878" y="268"/>
                    <a:pt x="7807" y="198"/>
                    <a:pt x="7720" y="198"/>
                  </a:cubicBezTo>
                  <a:close/>
                  <a:moveTo>
                    <a:pt x="14255" y="2538"/>
                  </a:moveTo>
                  <a:cubicBezTo>
                    <a:pt x="14289" y="2496"/>
                    <a:pt x="14320" y="2454"/>
                    <a:pt x="14348" y="2409"/>
                  </a:cubicBezTo>
                  <a:lnTo>
                    <a:pt x="14363" y="2386"/>
                  </a:lnTo>
                  <a:cubicBezTo>
                    <a:pt x="14394" y="2338"/>
                    <a:pt x="14428" y="2284"/>
                    <a:pt x="14428" y="2228"/>
                  </a:cubicBezTo>
                  <a:cubicBezTo>
                    <a:pt x="14425" y="2172"/>
                    <a:pt x="14399" y="2118"/>
                    <a:pt x="14354" y="2081"/>
                  </a:cubicBezTo>
                  <a:lnTo>
                    <a:pt x="14351" y="2078"/>
                  </a:lnTo>
                  <a:cubicBezTo>
                    <a:pt x="14298" y="2033"/>
                    <a:pt x="14230" y="2005"/>
                    <a:pt x="14159" y="1997"/>
                  </a:cubicBezTo>
                  <a:lnTo>
                    <a:pt x="14154" y="1997"/>
                  </a:lnTo>
                  <a:cubicBezTo>
                    <a:pt x="14078" y="1997"/>
                    <a:pt x="14041" y="2059"/>
                    <a:pt x="13999" y="2124"/>
                  </a:cubicBezTo>
                  <a:lnTo>
                    <a:pt x="13984" y="2146"/>
                  </a:lnTo>
                  <a:cubicBezTo>
                    <a:pt x="13891" y="2293"/>
                    <a:pt x="13764" y="2414"/>
                    <a:pt x="13618" y="2502"/>
                  </a:cubicBezTo>
                  <a:cubicBezTo>
                    <a:pt x="13129" y="2784"/>
                    <a:pt x="12506" y="2617"/>
                    <a:pt x="12224" y="2129"/>
                  </a:cubicBezTo>
                  <a:cubicBezTo>
                    <a:pt x="12153" y="2008"/>
                    <a:pt x="12108" y="1875"/>
                    <a:pt x="12094" y="1737"/>
                  </a:cubicBezTo>
                  <a:cubicBezTo>
                    <a:pt x="12051" y="1346"/>
                    <a:pt x="12238" y="962"/>
                    <a:pt x="12571" y="751"/>
                  </a:cubicBezTo>
                  <a:cubicBezTo>
                    <a:pt x="12971" y="505"/>
                    <a:pt x="13488" y="564"/>
                    <a:pt x="13826" y="895"/>
                  </a:cubicBezTo>
                  <a:lnTo>
                    <a:pt x="13829" y="906"/>
                  </a:lnTo>
                  <a:lnTo>
                    <a:pt x="13031" y="1428"/>
                  </a:lnTo>
                  <a:cubicBezTo>
                    <a:pt x="12926" y="1495"/>
                    <a:pt x="12782" y="1566"/>
                    <a:pt x="12864" y="1712"/>
                  </a:cubicBezTo>
                  <a:cubicBezTo>
                    <a:pt x="12901" y="1774"/>
                    <a:pt x="12954" y="1858"/>
                    <a:pt x="13031" y="1878"/>
                  </a:cubicBezTo>
                  <a:cubicBezTo>
                    <a:pt x="13076" y="1889"/>
                    <a:pt x="13124" y="1881"/>
                    <a:pt x="13160" y="1856"/>
                  </a:cubicBezTo>
                  <a:cubicBezTo>
                    <a:pt x="13206" y="1827"/>
                    <a:pt x="14298" y="1115"/>
                    <a:pt x="14298" y="1115"/>
                  </a:cubicBezTo>
                  <a:cubicBezTo>
                    <a:pt x="14332" y="1098"/>
                    <a:pt x="14360" y="1069"/>
                    <a:pt x="14377" y="1036"/>
                  </a:cubicBezTo>
                  <a:cubicBezTo>
                    <a:pt x="14419" y="951"/>
                    <a:pt x="14371" y="878"/>
                    <a:pt x="14323" y="807"/>
                  </a:cubicBezTo>
                  <a:cubicBezTo>
                    <a:pt x="14049" y="401"/>
                    <a:pt x="13592" y="158"/>
                    <a:pt x="13101" y="155"/>
                  </a:cubicBezTo>
                  <a:lnTo>
                    <a:pt x="13070" y="155"/>
                  </a:lnTo>
                  <a:cubicBezTo>
                    <a:pt x="12257" y="172"/>
                    <a:pt x="11614" y="847"/>
                    <a:pt x="11634" y="1655"/>
                  </a:cubicBezTo>
                  <a:cubicBezTo>
                    <a:pt x="11637" y="1796"/>
                    <a:pt x="11659" y="1935"/>
                    <a:pt x="11701" y="2067"/>
                  </a:cubicBezTo>
                  <a:cubicBezTo>
                    <a:pt x="11947" y="2840"/>
                    <a:pt x="12774" y="3269"/>
                    <a:pt x="13547" y="3024"/>
                  </a:cubicBezTo>
                  <a:cubicBezTo>
                    <a:pt x="13829" y="2933"/>
                    <a:pt x="14075" y="2767"/>
                    <a:pt x="14255" y="2538"/>
                  </a:cubicBezTo>
                  <a:close/>
                </a:path>
              </a:pathLst>
            </a:custGeom>
            <a:solidFill>
              <a:srgbClr val="FF54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 &amp; Subtitle">
    <p:spTree>
      <p:nvGrpSpPr>
        <p:cNvPr id="395" name="Shape 395"/>
        <p:cNvGrpSpPr/>
        <p:nvPr/>
      </p:nvGrpSpPr>
      <p:grpSpPr>
        <a:xfrm>
          <a:off x="0" y="0"/>
          <a:ext cx="0" cy="0"/>
          <a:chOff x="0" y="0"/>
          <a:chExt cx="0" cy="0"/>
        </a:xfrm>
      </p:grpSpPr>
      <p:sp>
        <p:nvSpPr>
          <p:cNvPr id="396" name="Google Shape;396;p66"/>
          <p:cNvSpPr/>
          <p:nvPr/>
        </p:nvSpPr>
        <p:spPr>
          <a:xfrm>
            <a:off x="1" y="4999782"/>
            <a:ext cx="9144000" cy="143700"/>
          </a:xfrm>
          <a:prstGeom prst="rect">
            <a:avLst/>
          </a:prstGeom>
          <a:solidFill>
            <a:srgbClr val="FF533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397" name="Google Shape;397;p66"/>
          <p:cNvSpPr/>
          <p:nvPr/>
        </p:nvSpPr>
        <p:spPr>
          <a:xfrm>
            <a:off x="1" y="261724"/>
            <a:ext cx="9144000" cy="252300"/>
          </a:xfrm>
          <a:prstGeom prst="rect">
            <a:avLst/>
          </a:prstGeom>
          <a:solidFill>
            <a:srgbClr val="FF533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398" name="Google Shape;398;p66"/>
          <p:cNvSpPr txBox="1"/>
          <p:nvPr>
            <p:ph type="title"/>
          </p:nvPr>
        </p:nvSpPr>
        <p:spPr>
          <a:xfrm>
            <a:off x="771931" y="2169987"/>
            <a:ext cx="7600200" cy="442200"/>
          </a:xfrm>
          <a:prstGeom prst="rect">
            <a:avLst/>
          </a:prstGeom>
          <a:noFill/>
          <a:ln>
            <a:noFill/>
          </a:ln>
        </p:spPr>
        <p:txBody>
          <a:bodyPr anchorCtr="0" anchor="b" bIns="45700" lIns="91425" spcFirstLastPara="1" rIns="91425" wrap="square" tIns="45700"/>
          <a:lstStyle>
            <a:lvl1pPr lvl="0" marR="0" rtl="0" algn="ctr">
              <a:lnSpc>
                <a:spcPct val="100000"/>
              </a:lnSpc>
              <a:spcBef>
                <a:spcPts val="0"/>
              </a:spcBef>
              <a:spcAft>
                <a:spcPts val="0"/>
              </a:spcAft>
              <a:buClr>
                <a:srgbClr val="FF5337"/>
              </a:buClr>
              <a:buSzPts val="2000"/>
              <a:buFont typeface="Helvetica Neue"/>
              <a:buNone/>
              <a:defRPr b="1" i="0" sz="2000" u="none" cap="none" strike="noStrike">
                <a:solidFill>
                  <a:srgbClr val="FF5337"/>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18"/>
              <a:buFont typeface="Helvetica Neue Light"/>
              <a:buNone/>
              <a:defRPr b="0" i="0" sz="4218" u="none" cap="none" strike="noStrike">
                <a:solidFill>
                  <a:srgbClr val="000000"/>
                </a:solidFill>
                <a:latin typeface="Helvetica Neue Light"/>
                <a:ea typeface="Helvetica Neue Light"/>
                <a:cs typeface="Helvetica Neue Light"/>
                <a:sym typeface="Helvetica Neue Light"/>
              </a:defRPr>
            </a:lvl9pPr>
          </a:lstStyle>
          <a:p/>
        </p:txBody>
      </p:sp>
      <p:sp>
        <p:nvSpPr>
          <p:cNvPr id="399" name="Google Shape;399;p66"/>
          <p:cNvSpPr txBox="1"/>
          <p:nvPr>
            <p:ph idx="1" type="body"/>
          </p:nvPr>
        </p:nvSpPr>
        <p:spPr>
          <a:xfrm>
            <a:off x="771930" y="2655467"/>
            <a:ext cx="7600200" cy="509400"/>
          </a:xfrm>
          <a:prstGeom prst="rect">
            <a:avLst/>
          </a:prstGeom>
          <a:noFill/>
          <a:ln>
            <a:noFill/>
          </a:ln>
        </p:spPr>
        <p:txBody>
          <a:bodyPr anchorCtr="0" anchor="t" bIns="45700" lIns="91425" spcFirstLastPara="1" rIns="91425" wrap="square" tIns="45700"/>
          <a:lstStyle>
            <a:lvl1pPr indent="-228600" lvl="0" marL="457200" marR="0" rtl="0" algn="ctr">
              <a:lnSpc>
                <a:spcPct val="100000"/>
              </a:lnSpc>
              <a:spcBef>
                <a:spcPts val="0"/>
              </a:spcBef>
              <a:spcAft>
                <a:spcPts val="0"/>
              </a:spcAft>
              <a:buClr>
                <a:srgbClr val="FF5337"/>
              </a:buClr>
              <a:buSzPts val="1200"/>
              <a:buFont typeface="Helvetica Neue"/>
              <a:buNone/>
              <a:defRPr b="0" i="0" sz="1200" u="none" cap="none" strike="noStrike">
                <a:solidFill>
                  <a:srgbClr val="FF5337"/>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3C2C44"/>
              </a:buClr>
              <a:buSzPts val="949"/>
              <a:buFont typeface="Helvetica Neue"/>
              <a:buNone/>
              <a:defRPr b="0" i="0" sz="949" u="none" cap="none" strike="noStrike">
                <a:solidFill>
                  <a:srgbClr val="3C2C44"/>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3C2C44"/>
              </a:buClr>
              <a:buSzPts val="949"/>
              <a:buFont typeface="Helvetica Neue"/>
              <a:buNone/>
              <a:defRPr b="0" i="0" sz="949" u="none" cap="none" strike="noStrike">
                <a:solidFill>
                  <a:srgbClr val="3C2C44"/>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3C2C44"/>
              </a:buClr>
              <a:buSzPts val="949"/>
              <a:buFont typeface="Helvetica Neue"/>
              <a:buNone/>
              <a:defRPr b="0" i="0" sz="949" u="none" cap="none" strike="noStrike">
                <a:solidFill>
                  <a:srgbClr val="3C2C44"/>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3C2C44"/>
              </a:buClr>
              <a:buSzPts val="949"/>
              <a:buFont typeface="Helvetica Neue"/>
              <a:buNone/>
              <a:defRPr b="0" i="0" sz="949" u="none" cap="none" strike="noStrike">
                <a:solidFill>
                  <a:srgbClr val="3C2C44"/>
                </a:solidFill>
                <a:latin typeface="Helvetica Neue"/>
                <a:ea typeface="Helvetica Neue"/>
                <a:cs typeface="Helvetica Neue"/>
                <a:sym typeface="Helvetica Neue"/>
              </a:defRPr>
            </a:lvl5pPr>
            <a:lvl6pPr indent="-318992" lvl="5" marL="27432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6pPr>
            <a:lvl7pPr indent="-318992" lvl="6" marL="32004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7pPr>
            <a:lvl8pPr indent="-318992" lvl="7" marL="36576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8pPr>
            <a:lvl9pPr indent="-318992" lvl="8" marL="4114800" marR="0" rtl="0" algn="l">
              <a:lnSpc>
                <a:spcPct val="100000"/>
              </a:lnSpc>
              <a:spcBef>
                <a:spcPts val="2215"/>
              </a:spcBef>
              <a:spcAft>
                <a:spcPts val="0"/>
              </a:spcAft>
              <a:buClr>
                <a:srgbClr val="000000"/>
              </a:buClr>
              <a:buSzPts val="1424"/>
              <a:buFont typeface="Helvetica Neue Light"/>
              <a:buChar char="•"/>
              <a:defRPr b="0" i="0" sz="1898" u="none" cap="none" strike="noStrike">
                <a:solidFill>
                  <a:srgbClr val="000000"/>
                </a:solidFill>
                <a:latin typeface="Helvetica Neue Light"/>
                <a:ea typeface="Helvetica Neue Light"/>
                <a:cs typeface="Helvetica Neue Light"/>
                <a:sym typeface="Helvetica Neue Light"/>
              </a:defRPr>
            </a:lvl9pPr>
          </a:lstStyle>
          <a:p/>
        </p:txBody>
      </p:sp>
      <p:sp>
        <p:nvSpPr>
          <p:cNvPr id="400" name="Google Shape;400;p66"/>
          <p:cNvSpPr txBox="1"/>
          <p:nvPr>
            <p:ph idx="12" type="sldNum"/>
          </p:nvPr>
        </p:nvSpPr>
        <p:spPr>
          <a:xfrm>
            <a:off x="8466340" y="4951094"/>
            <a:ext cx="558900" cy="241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000"/>
              <a:buFont typeface="Helvetica Neue"/>
              <a:buNone/>
              <a:defRPr b="1" i="0" sz="10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grpSp>
        <p:nvGrpSpPr>
          <p:cNvPr id="401" name="Google Shape;401;p66"/>
          <p:cNvGrpSpPr/>
          <p:nvPr/>
        </p:nvGrpSpPr>
        <p:grpSpPr>
          <a:xfrm>
            <a:off x="513779" y="121347"/>
            <a:ext cx="649682" cy="252265"/>
            <a:chOff x="5371817" y="3459231"/>
            <a:chExt cx="1390883" cy="540067"/>
          </a:xfrm>
        </p:grpSpPr>
        <p:sp>
          <p:nvSpPr>
            <p:cNvPr id="402" name="Google Shape;402;p66"/>
            <p:cNvSpPr/>
            <p:nvPr/>
          </p:nvSpPr>
          <p:spPr>
            <a:xfrm>
              <a:off x="5849616" y="3866322"/>
              <a:ext cx="133804" cy="45014"/>
            </a:xfrm>
            <a:custGeom>
              <a:rect b="b" l="l" r="r" t="t"/>
              <a:pathLst>
                <a:path extrusionOk="0" h="481" w="1428">
                  <a:moveTo>
                    <a:pt x="239" y="0"/>
                  </a:moveTo>
                  <a:lnTo>
                    <a:pt x="1187" y="0"/>
                  </a:lnTo>
                  <a:cubicBezTo>
                    <a:pt x="1231" y="0"/>
                    <a:pt x="1269" y="10"/>
                    <a:pt x="1307" y="32"/>
                  </a:cubicBezTo>
                  <a:cubicBezTo>
                    <a:pt x="1345" y="54"/>
                    <a:pt x="1373" y="82"/>
                    <a:pt x="1395" y="120"/>
                  </a:cubicBezTo>
                  <a:cubicBezTo>
                    <a:pt x="1417" y="158"/>
                    <a:pt x="1427" y="196"/>
                    <a:pt x="1427" y="240"/>
                  </a:cubicBezTo>
                  <a:cubicBezTo>
                    <a:pt x="1427" y="284"/>
                    <a:pt x="1417" y="322"/>
                    <a:pt x="1395" y="360"/>
                  </a:cubicBezTo>
                  <a:cubicBezTo>
                    <a:pt x="1373" y="399"/>
                    <a:pt x="1345" y="425"/>
                    <a:pt x="1307" y="447"/>
                  </a:cubicBezTo>
                  <a:cubicBezTo>
                    <a:pt x="1269" y="469"/>
                    <a:pt x="1231" y="480"/>
                    <a:pt x="1187" y="480"/>
                  </a:cubicBezTo>
                  <a:lnTo>
                    <a:pt x="239" y="480"/>
                  </a:lnTo>
                  <a:cubicBezTo>
                    <a:pt x="195" y="480"/>
                    <a:pt x="158" y="469"/>
                    <a:pt x="120" y="447"/>
                  </a:cubicBezTo>
                  <a:cubicBezTo>
                    <a:pt x="81" y="425"/>
                    <a:pt x="54" y="399"/>
                    <a:pt x="32" y="360"/>
                  </a:cubicBezTo>
                  <a:cubicBezTo>
                    <a:pt x="10" y="322"/>
                    <a:pt x="0" y="284"/>
                    <a:pt x="0" y="240"/>
                  </a:cubicBezTo>
                  <a:cubicBezTo>
                    <a:pt x="0" y="196"/>
                    <a:pt x="10" y="158"/>
                    <a:pt x="32" y="120"/>
                  </a:cubicBezTo>
                  <a:cubicBezTo>
                    <a:pt x="54" y="82"/>
                    <a:pt x="81" y="54"/>
                    <a:pt x="120" y="32"/>
                  </a:cubicBezTo>
                  <a:cubicBezTo>
                    <a:pt x="158" y="10"/>
                    <a:pt x="195" y="0"/>
                    <a:pt x="239"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03" name="Google Shape;403;p66"/>
            <p:cNvSpPr/>
            <p:nvPr/>
          </p:nvSpPr>
          <p:spPr>
            <a:xfrm>
              <a:off x="6301404" y="3866322"/>
              <a:ext cx="45014" cy="45014"/>
            </a:xfrm>
            <a:custGeom>
              <a:rect b="b" l="l" r="r" t="t"/>
              <a:pathLst>
                <a:path extrusionOk="0" h="480" w="480">
                  <a:moveTo>
                    <a:pt x="0" y="239"/>
                  </a:moveTo>
                  <a:cubicBezTo>
                    <a:pt x="0" y="195"/>
                    <a:pt x="10" y="158"/>
                    <a:pt x="32" y="120"/>
                  </a:cubicBezTo>
                  <a:cubicBezTo>
                    <a:pt x="54" y="82"/>
                    <a:pt x="82" y="54"/>
                    <a:pt x="120" y="32"/>
                  </a:cubicBezTo>
                  <a:cubicBezTo>
                    <a:pt x="158" y="10"/>
                    <a:pt x="195" y="0"/>
                    <a:pt x="239" y="0"/>
                  </a:cubicBezTo>
                  <a:cubicBezTo>
                    <a:pt x="284" y="0"/>
                    <a:pt x="321" y="10"/>
                    <a:pt x="359" y="32"/>
                  </a:cubicBezTo>
                  <a:cubicBezTo>
                    <a:pt x="397" y="54"/>
                    <a:pt x="425" y="82"/>
                    <a:pt x="447" y="120"/>
                  </a:cubicBezTo>
                  <a:cubicBezTo>
                    <a:pt x="469" y="159"/>
                    <a:pt x="479" y="195"/>
                    <a:pt x="479" y="239"/>
                  </a:cubicBezTo>
                  <a:cubicBezTo>
                    <a:pt x="479" y="284"/>
                    <a:pt x="469" y="321"/>
                    <a:pt x="447" y="359"/>
                  </a:cubicBezTo>
                  <a:cubicBezTo>
                    <a:pt x="425" y="397"/>
                    <a:pt x="397" y="425"/>
                    <a:pt x="359" y="447"/>
                  </a:cubicBezTo>
                  <a:cubicBezTo>
                    <a:pt x="321" y="469"/>
                    <a:pt x="284" y="479"/>
                    <a:pt x="239" y="479"/>
                  </a:cubicBezTo>
                  <a:cubicBezTo>
                    <a:pt x="195" y="479"/>
                    <a:pt x="159" y="469"/>
                    <a:pt x="120" y="447"/>
                  </a:cubicBezTo>
                  <a:cubicBezTo>
                    <a:pt x="82" y="425"/>
                    <a:pt x="54" y="397"/>
                    <a:pt x="32" y="359"/>
                  </a:cubicBezTo>
                  <a:cubicBezTo>
                    <a:pt x="10" y="321"/>
                    <a:pt x="0" y="284"/>
                    <a:pt x="0" y="239"/>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04" name="Google Shape;404;p66"/>
            <p:cNvSpPr/>
            <p:nvPr/>
          </p:nvSpPr>
          <p:spPr>
            <a:xfrm>
              <a:off x="6020172" y="3866322"/>
              <a:ext cx="45014" cy="45014"/>
            </a:xfrm>
            <a:custGeom>
              <a:rect b="b" l="l" r="r" t="t"/>
              <a:pathLst>
                <a:path extrusionOk="0" h="480" w="479">
                  <a:moveTo>
                    <a:pt x="32" y="359"/>
                  </a:moveTo>
                  <a:cubicBezTo>
                    <a:pt x="10" y="321"/>
                    <a:pt x="0" y="284"/>
                    <a:pt x="0" y="239"/>
                  </a:cubicBezTo>
                  <a:cubicBezTo>
                    <a:pt x="0" y="195"/>
                    <a:pt x="10" y="158"/>
                    <a:pt x="32" y="120"/>
                  </a:cubicBezTo>
                  <a:cubicBezTo>
                    <a:pt x="54" y="82"/>
                    <a:pt x="82" y="54"/>
                    <a:pt x="120" y="32"/>
                  </a:cubicBezTo>
                  <a:cubicBezTo>
                    <a:pt x="158" y="10"/>
                    <a:pt x="195" y="0"/>
                    <a:pt x="239" y="0"/>
                  </a:cubicBezTo>
                  <a:cubicBezTo>
                    <a:pt x="284" y="0"/>
                    <a:pt x="321" y="10"/>
                    <a:pt x="359" y="32"/>
                  </a:cubicBezTo>
                  <a:cubicBezTo>
                    <a:pt x="396" y="54"/>
                    <a:pt x="424" y="82"/>
                    <a:pt x="446" y="120"/>
                  </a:cubicBezTo>
                  <a:cubicBezTo>
                    <a:pt x="468" y="159"/>
                    <a:pt x="478" y="195"/>
                    <a:pt x="478" y="239"/>
                  </a:cubicBezTo>
                  <a:cubicBezTo>
                    <a:pt x="478" y="284"/>
                    <a:pt x="468" y="321"/>
                    <a:pt x="446" y="359"/>
                  </a:cubicBezTo>
                  <a:cubicBezTo>
                    <a:pt x="424" y="397"/>
                    <a:pt x="396" y="425"/>
                    <a:pt x="359" y="447"/>
                  </a:cubicBezTo>
                  <a:cubicBezTo>
                    <a:pt x="321" y="469"/>
                    <a:pt x="283" y="479"/>
                    <a:pt x="239" y="479"/>
                  </a:cubicBezTo>
                  <a:cubicBezTo>
                    <a:pt x="194" y="479"/>
                    <a:pt x="158" y="469"/>
                    <a:pt x="120" y="447"/>
                  </a:cubicBezTo>
                  <a:cubicBezTo>
                    <a:pt x="81" y="425"/>
                    <a:pt x="54" y="397"/>
                    <a:pt x="32" y="359"/>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05" name="Google Shape;405;p66"/>
            <p:cNvSpPr/>
            <p:nvPr/>
          </p:nvSpPr>
          <p:spPr>
            <a:xfrm>
              <a:off x="5723661" y="3866322"/>
              <a:ext cx="88787" cy="45014"/>
            </a:xfrm>
            <a:custGeom>
              <a:rect b="b" l="l" r="r" t="t"/>
              <a:pathLst>
                <a:path extrusionOk="0" h="481" w="950">
                  <a:moveTo>
                    <a:pt x="0" y="240"/>
                  </a:moveTo>
                  <a:cubicBezTo>
                    <a:pt x="0" y="197"/>
                    <a:pt x="10" y="160"/>
                    <a:pt x="32" y="122"/>
                  </a:cubicBezTo>
                  <a:cubicBezTo>
                    <a:pt x="54" y="83"/>
                    <a:pt x="82" y="56"/>
                    <a:pt x="121" y="33"/>
                  </a:cubicBezTo>
                  <a:cubicBezTo>
                    <a:pt x="160" y="11"/>
                    <a:pt x="198" y="0"/>
                    <a:pt x="243" y="0"/>
                  </a:cubicBezTo>
                  <a:lnTo>
                    <a:pt x="244" y="0"/>
                  </a:lnTo>
                  <a:lnTo>
                    <a:pt x="709" y="0"/>
                  </a:lnTo>
                  <a:cubicBezTo>
                    <a:pt x="753" y="0"/>
                    <a:pt x="790" y="10"/>
                    <a:pt x="829" y="32"/>
                  </a:cubicBezTo>
                  <a:cubicBezTo>
                    <a:pt x="867" y="55"/>
                    <a:pt x="894" y="82"/>
                    <a:pt x="917" y="120"/>
                  </a:cubicBezTo>
                  <a:cubicBezTo>
                    <a:pt x="939" y="158"/>
                    <a:pt x="949" y="196"/>
                    <a:pt x="949" y="240"/>
                  </a:cubicBezTo>
                  <a:cubicBezTo>
                    <a:pt x="949" y="284"/>
                    <a:pt x="939" y="322"/>
                    <a:pt x="917" y="360"/>
                  </a:cubicBezTo>
                  <a:cubicBezTo>
                    <a:pt x="894" y="398"/>
                    <a:pt x="867" y="426"/>
                    <a:pt x="829" y="448"/>
                  </a:cubicBezTo>
                  <a:cubicBezTo>
                    <a:pt x="790" y="470"/>
                    <a:pt x="753" y="480"/>
                    <a:pt x="709" y="480"/>
                  </a:cubicBezTo>
                  <a:lnTo>
                    <a:pt x="245" y="480"/>
                  </a:lnTo>
                  <a:cubicBezTo>
                    <a:pt x="244" y="480"/>
                    <a:pt x="243" y="480"/>
                    <a:pt x="243" y="480"/>
                  </a:cubicBezTo>
                  <a:cubicBezTo>
                    <a:pt x="198" y="480"/>
                    <a:pt x="160" y="470"/>
                    <a:pt x="121" y="447"/>
                  </a:cubicBezTo>
                  <a:cubicBezTo>
                    <a:pt x="82" y="425"/>
                    <a:pt x="54" y="397"/>
                    <a:pt x="32" y="359"/>
                  </a:cubicBezTo>
                  <a:cubicBezTo>
                    <a:pt x="10" y="321"/>
                    <a:pt x="0" y="284"/>
                    <a:pt x="0" y="24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06" name="Google Shape;406;p66"/>
            <p:cNvSpPr/>
            <p:nvPr/>
          </p:nvSpPr>
          <p:spPr>
            <a:xfrm>
              <a:off x="6101527" y="3866322"/>
              <a:ext cx="178400" cy="45014"/>
            </a:xfrm>
            <a:custGeom>
              <a:rect b="b" l="l" r="r" t="t"/>
              <a:pathLst>
                <a:path extrusionOk="0" h="481" w="1907">
                  <a:moveTo>
                    <a:pt x="240" y="0"/>
                  </a:moveTo>
                  <a:lnTo>
                    <a:pt x="1666" y="0"/>
                  </a:lnTo>
                  <a:cubicBezTo>
                    <a:pt x="1711" y="0"/>
                    <a:pt x="1748" y="10"/>
                    <a:pt x="1786" y="32"/>
                  </a:cubicBezTo>
                  <a:cubicBezTo>
                    <a:pt x="1825" y="54"/>
                    <a:pt x="1852" y="82"/>
                    <a:pt x="1874" y="120"/>
                  </a:cubicBezTo>
                  <a:cubicBezTo>
                    <a:pt x="1896" y="158"/>
                    <a:pt x="1906" y="196"/>
                    <a:pt x="1906" y="240"/>
                  </a:cubicBezTo>
                  <a:cubicBezTo>
                    <a:pt x="1906" y="284"/>
                    <a:pt x="1896" y="322"/>
                    <a:pt x="1874" y="360"/>
                  </a:cubicBezTo>
                  <a:cubicBezTo>
                    <a:pt x="1852" y="399"/>
                    <a:pt x="1825" y="425"/>
                    <a:pt x="1786" y="447"/>
                  </a:cubicBezTo>
                  <a:cubicBezTo>
                    <a:pt x="1748" y="469"/>
                    <a:pt x="1711" y="480"/>
                    <a:pt x="1666" y="480"/>
                  </a:cubicBezTo>
                  <a:lnTo>
                    <a:pt x="240" y="480"/>
                  </a:lnTo>
                  <a:cubicBezTo>
                    <a:pt x="196" y="480"/>
                    <a:pt x="158" y="469"/>
                    <a:pt x="120" y="447"/>
                  </a:cubicBezTo>
                  <a:cubicBezTo>
                    <a:pt x="82" y="425"/>
                    <a:pt x="54" y="399"/>
                    <a:pt x="32" y="360"/>
                  </a:cubicBezTo>
                  <a:cubicBezTo>
                    <a:pt x="10" y="322"/>
                    <a:pt x="0" y="284"/>
                    <a:pt x="0" y="240"/>
                  </a:cubicBezTo>
                  <a:cubicBezTo>
                    <a:pt x="0" y="196"/>
                    <a:pt x="10" y="158"/>
                    <a:pt x="32" y="120"/>
                  </a:cubicBezTo>
                  <a:cubicBezTo>
                    <a:pt x="54" y="82"/>
                    <a:pt x="82" y="54"/>
                    <a:pt x="120" y="32"/>
                  </a:cubicBezTo>
                  <a:cubicBezTo>
                    <a:pt x="158" y="10"/>
                    <a:pt x="196" y="0"/>
                    <a:pt x="240"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07" name="Google Shape;407;p66"/>
            <p:cNvSpPr/>
            <p:nvPr/>
          </p:nvSpPr>
          <p:spPr>
            <a:xfrm>
              <a:off x="6398864" y="3866322"/>
              <a:ext cx="45014" cy="45014"/>
            </a:xfrm>
            <a:custGeom>
              <a:rect b="b" l="l" r="r" t="t"/>
              <a:pathLst>
                <a:path extrusionOk="0" h="480" w="480">
                  <a:moveTo>
                    <a:pt x="240" y="0"/>
                  </a:moveTo>
                  <a:cubicBezTo>
                    <a:pt x="284" y="0"/>
                    <a:pt x="321" y="10"/>
                    <a:pt x="359" y="32"/>
                  </a:cubicBezTo>
                  <a:cubicBezTo>
                    <a:pt x="397" y="54"/>
                    <a:pt x="425" y="82"/>
                    <a:pt x="447" y="120"/>
                  </a:cubicBezTo>
                  <a:cubicBezTo>
                    <a:pt x="469" y="158"/>
                    <a:pt x="479" y="195"/>
                    <a:pt x="479" y="239"/>
                  </a:cubicBezTo>
                  <a:cubicBezTo>
                    <a:pt x="479" y="284"/>
                    <a:pt x="469" y="321"/>
                    <a:pt x="447" y="359"/>
                  </a:cubicBezTo>
                  <a:cubicBezTo>
                    <a:pt x="425" y="397"/>
                    <a:pt x="398" y="425"/>
                    <a:pt x="359" y="447"/>
                  </a:cubicBezTo>
                  <a:cubicBezTo>
                    <a:pt x="321" y="469"/>
                    <a:pt x="284" y="479"/>
                    <a:pt x="240" y="479"/>
                  </a:cubicBezTo>
                  <a:cubicBezTo>
                    <a:pt x="196" y="479"/>
                    <a:pt x="158" y="469"/>
                    <a:pt x="120" y="447"/>
                  </a:cubicBezTo>
                  <a:cubicBezTo>
                    <a:pt x="82" y="425"/>
                    <a:pt x="54" y="397"/>
                    <a:pt x="32" y="359"/>
                  </a:cubicBezTo>
                  <a:cubicBezTo>
                    <a:pt x="10" y="321"/>
                    <a:pt x="0" y="284"/>
                    <a:pt x="0" y="239"/>
                  </a:cubicBezTo>
                  <a:cubicBezTo>
                    <a:pt x="0" y="195"/>
                    <a:pt x="10" y="159"/>
                    <a:pt x="32" y="120"/>
                  </a:cubicBezTo>
                  <a:cubicBezTo>
                    <a:pt x="54" y="82"/>
                    <a:pt x="82" y="54"/>
                    <a:pt x="120" y="32"/>
                  </a:cubicBezTo>
                  <a:cubicBezTo>
                    <a:pt x="158" y="10"/>
                    <a:pt x="196" y="0"/>
                    <a:pt x="240" y="0"/>
                  </a:cubicBezTo>
                </a:path>
              </a:pathLst>
            </a:custGeom>
            <a:solidFill>
              <a:srgbClr val="F7C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08" name="Google Shape;408;p66"/>
            <p:cNvSpPr/>
            <p:nvPr/>
          </p:nvSpPr>
          <p:spPr>
            <a:xfrm>
              <a:off x="6162647" y="3954697"/>
              <a:ext cx="44601" cy="44601"/>
            </a:xfrm>
            <a:custGeom>
              <a:rect b="b" l="l" r="r" t="t"/>
              <a:pathLst>
                <a:path extrusionOk="0" h="476" w="476">
                  <a:moveTo>
                    <a:pt x="119" y="32"/>
                  </a:moveTo>
                  <a:cubicBezTo>
                    <a:pt x="157" y="10"/>
                    <a:pt x="194" y="0"/>
                    <a:pt x="238" y="0"/>
                  </a:cubicBezTo>
                  <a:cubicBezTo>
                    <a:pt x="281" y="0"/>
                    <a:pt x="318" y="10"/>
                    <a:pt x="356" y="32"/>
                  </a:cubicBezTo>
                  <a:cubicBezTo>
                    <a:pt x="394" y="54"/>
                    <a:pt x="422" y="81"/>
                    <a:pt x="443" y="119"/>
                  </a:cubicBezTo>
                  <a:cubicBezTo>
                    <a:pt x="465" y="157"/>
                    <a:pt x="475" y="194"/>
                    <a:pt x="475" y="238"/>
                  </a:cubicBezTo>
                  <a:cubicBezTo>
                    <a:pt x="475" y="281"/>
                    <a:pt x="466" y="319"/>
                    <a:pt x="444" y="356"/>
                  </a:cubicBezTo>
                  <a:cubicBezTo>
                    <a:pt x="423" y="394"/>
                    <a:pt x="395" y="422"/>
                    <a:pt x="357" y="443"/>
                  </a:cubicBezTo>
                  <a:cubicBezTo>
                    <a:pt x="320" y="465"/>
                    <a:pt x="282" y="475"/>
                    <a:pt x="238" y="475"/>
                  </a:cubicBezTo>
                  <a:cubicBezTo>
                    <a:pt x="195"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09" name="Google Shape;409;p66"/>
            <p:cNvSpPr/>
            <p:nvPr/>
          </p:nvSpPr>
          <p:spPr>
            <a:xfrm>
              <a:off x="6220875" y="3954697"/>
              <a:ext cx="44601" cy="44601"/>
            </a:xfrm>
            <a:custGeom>
              <a:rect b="b" l="l" r="r" t="t"/>
              <a:pathLst>
                <a:path extrusionOk="0" h="476" w="476">
                  <a:moveTo>
                    <a:pt x="238" y="0"/>
                  </a:moveTo>
                  <a:cubicBezTo>
                    <a:pt x="281" y="0"/>
                    <a:pt x="318" y="10"/>
                    <a:pt x="356" y="32"/>
                  </a:cubicBezTo>
                  <a:cubicBezTo>
                    <a:pt x="394" y="54"/>
                    <a:pt x="421" y="81"/>
                    <a:pt x="443" y="119"/>
                  </a:cubicBezTo>
                  <a:cubicBezTo>
                    <a:pt x="465" y="157"/>
                    <a:pt x="475" y="194"/>
                    <a:pt x="475" y="238"/>
                  </a:cubicBezTo>
                  <a:cubicBezTo>
                    <a:pt x="475" y="281"/>
                    <a:pt x="465" y="319"/>
                    <a:pt x="443" y="356"/>
                  </a:cubicBezTo>
                  <a:cubicBezTo>
                    <a:pt x="422" y="394"/>
                    <a:pt x="394" y="422"/>
                    <a:pt x="356" y="443"/>
                  </a:cubicBezTo>
                  <a:cubicBezTo>
                    <a:pt x="319" y="465"/>
                    <a:pt x="282" y="475"/>
                    <a:pt x="238" y="475"/>
                  </a:cubicBezTo>
                  <a:cubicBezTo>
                    <a:pt x="195"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cubicBezTo>
                    <a:pt x="157" y="10"/>
                    <a:pt x="194" y="0"/>
                    <a:pt x="238" y="0"/>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10" name="Google Shape;410;p66"/>
            <p:cNvSpPr/>
            <p:nvPr/>
          </p:nvSpPr>
          <p:spPr>
            <a:xfrm>
              <a:off x="5919821" y="3954697"/>
              <a:ext cx="221765" cy="44601"/>
            </a:xfrm>
            <a:custGeom>
              <a:rect b="b" l="l" r="r" t="t"/>
              <a:pathLst>
                <a:path extrusionOk="0" h="476" w="2366">
                  <a:moveTo>
                    <a:pt x="238" y="0"/>
                  </a:moveTo>
                  <a:lnTo>
                    <a:pt x="2128" y="0"/>
                  </a:lnTo>
                  <a:cubicBezTo>
                    <a:pt x="2172" y="0"/>
                    <a:pt x="2210" y="10"/>
                    <a:pt x="2247" y="32"/>
                  </a:cubicBezTo>
                  <a:cubicBezTo>
                    <a:pt x="2285" y="54"/>
                    <a:pt x="2313" y="81"/>
                    <a:pt x="2334" y="119"/>
                  </a:cubicBezTo>
                  <a:cubicBezTo>
                    <a:pt x="2356" y="157"/>
                    <a:pt x="2365" y="195"/>
                    <a:pt x="2365" y="238"/>
                  </a:cubicBezTo>
                  <a:cubicBezTo>
                    <a:pt x="2365" y="282"/>
                    <a:pt x="2356" y="319"/>
                    <a:pt x="2334" y="356"/>
                  </a:cubicBezTo>
                  <a:cubicBezTo>
                    <a:pt x="2313" y="394"/>
                    <a:pt x="2285" y="422"/>
                    <a:pt x="2247" y="443"/>
                  </a:cubicBezTo>
                  <a:cubicBezTo>
                    <a:pt x="2210" y="465"/>
                    <a:pt x="2172" y="475"/>
                    <a:pt x="2128" y="475"/>
                  </a:cubicBezTo>
                  <a:lnTo>
                    <a:pt x="238" y="475"/>
                  </a:lnTo>
                  <a:cubicBezTo>
                    <a:pt x="194" y="475"/>
                    <a:pt x="157" y="465"/>
                    <a:pt x="119" y="443"/>
                  </a:cubicBezTo>
                  <a:cubicBezTo>
                    <a:pt x="81" y="422"/>
                    <a:pt x="54" y="394"/>
                    <a:pt x="32" y="356"/>
                  </a:cubicBezTo>
                  <a:cubicBezTo>
                    <a:pt x="10" y="319"/>
                    <a:pt x="0" y="282"/>
                    <a:pt x="0" y="238"/>
                  </a:cubicBezTo>
                  <a:cubicBezTo>
                    <a:pt x="0" y="195"/>
                    <a:pt x="10" y="157"/>
                    <a:pt x="32" y="119"/>
                  </a:cubicBezTo>
                  <a:cubicBezTo>
                    <a:pt x="54" y="81"/>
                    <a:pt x="81" y="54"/>
                    <a:pt x="119" y="32"/>
                  </a:cubicBezTo>
                  <a:cubicBezTo>
                    <a:pt x="157" y="10"/>
                    <a:pt x="194" y="0"/>
                    <a:pt x="238" y="0"/>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11" name="Google Shape;411;p66"/>
            <p:cNvSpPr/>
            <p:nvPr/>
          </p:nvSpPr>
          <p:spPr>
            <a:xfrm>
              <a:off x="5856224" y="3954697"/>
              <a:ext cx="44601" cy="44601"/>
            </a:xfrm>
            <a:custGeom>
              <a:rect b="b" l="l" r="r" t="t"/>
              <a:pathLst>
                <a:path extrusionOk="0" h="476" w="476">
                  <a:moveTo>
                    <a:pt x="32" y="356"/>
                  </a:moveTo>
                  <a:cubicBezTo>
                    <a:pt x="10" y="319"/>
                    <a:pt x="0" y="281"/>
                    <a:pt x="0" y="238"/>
                  </a:cubicBezTo>
                  <a:cubicBezTo>
                    <a:pt x="0" y="194"/>
                    <a:pt x="10" y="157"/>
                    <a:pt x="32" y="119"/>
                  </a:cubicBezTo>
                  <a:cubicBezTo>
                    <a:pt x="54" y="81"/>
                    <a:pt x="81" y="54"/>
                    <a:pt x="119" y="32"/>
                  </a:cubicBezTo>
                  <a:cubicBezTo>
                    <a:pt x="157" y="10"/>
                    <a:pt x="194" y="0"/>
                    <a:pt x="238" y="0"/>
                  </a:cubicBezTo>
                  <a:cubicBezTo>
                    <a:pt x="282" y="0"/>
                    <a:pt x="319" y="10"/>
                    <a:pt x="357" y="32"/>
                  </a:cubicBezTo>
                  <a:cubicBezTo>
                    <a:pt x="394" y="54"/>
                    <a:pt x="422" y="81"/>
                    <a:pt x="444" y="119"/>
                  </a:cubicBezTo>
                  <a:cubicBezTo>
                    <a:pt x="465" y="157"/>
                    <a:pt x="475" y="195"/>
                    <a:pt x="475" y="238"/>
                  </a:cubicBezTo>
                  <a:cubicBezTo>
                    <a:pt x="475" y="282"/>
                    <a:pt x="465" y="319"/>
                    <a:pt x="444" y="356"/>
                  </a:cubicBezTo>
                  <a:cubicBezTo>
                    <a:pt x="422" y="394"/>
                    <a:pt x="394" y="422"/>
                    <a:pt x="357" y="443"/>
                  </a:cubicBezTo>
                  <a:cubicBezTo>
                    <a:pt x="319" y="465"/>
                    <a:pt x="282" y="475"/>
                    <a:pt x="238" y="475"/>
                  </a:cubicBezTo>
                  <a:cubicBezTo>
                    <a:pt x="194" y="475"/>
                    <a:pt x="157" y="465"/>
                    <a:pt x="119" y="443"/>
                  </a:cubicBezTo>
                  <a:cubicBezTo>
                    <a:pt x="81" y="422"/>
                    <a:pt x="54" y="394"/>
                    <a:pt x="32" y="356"/>
                  </a:cubicBezTo>
                </a:path>
              </a:pathLst>
            </a:custGeom>
            <a:solidFill>
              <a:srgbClr val="FBE0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12" name="Google Shape;412;p66"/>
            <p:cNvSpPr/>
            <p:nvPr/>
          </p:nvSpPr>
          <p:spPr>
            <a:xfrm>
              <a:off x="5503548" y="3786619"/>
              <a:ext cx="44601" cy="44601"/>
            </a:xfrm>
            <a:custGeom>
              <a:rect b="b" l="l" r="r" t="t"/>
              <a:pathLst>
                <a:path extrusionOk="0" h="476" w="476">
                  <a:moveTo>
                    <a:pt x="0" y="237"/>
                  </a:moveTo>
                  <a:cubicBezTo>
                    <a:pt x="0" y="194"/>
                    <a:pt x="10" y="156"/>
                    <a:pt x="32" y="119"/>
                  </a:cubicBezTo>
                  <a:cubicBezTo>
                    <a:pt x="53" y="81"/>
                    <a:pt x="81" y="53"/>
                    <a:pt x="119" y="32"/>
                  </a:cubicBezTo>
                  <a:cubicBezTo>
                    <a:pt x="157" y="10"/>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3" y="475"/>
                    <a:pt x="155" y="465"/>
                    <a:pt x="118" y="443"/>
                  </a:cubicBezTo>
                  <a:cubicBezTo>
                    <a:pt x="80" y="421"/>
                    <a:pt x="52" y="394"/>
                    <a:pt x="31" y="356"/>
                  </a:cubicBezTo>
                  <a:cubicBezTo>
                    <a:pt x="9"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13" name="Google Shape;413;p66"/>
            <p:cNvSpPr/>
            <p:nvPr/>
          </p:nvSpPr>
          <p:spPr>
            <a:xfrm>
              <a:off x="5599357"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14" name="Google Shape;414;p66"/>
            <p:cNvSpPr/>
            <p:nvPr/>
          </p:nvSpPr>
          <p:spPr>
            <a:xfrm>
              <a:off x="5707967"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15" name="Google Shape;415;p66"/>
            <p:cNvSpPr/>
            <p:nvPr/>
          </p:nvSpPr>
          <p:spPr>
            <a:xfrm>
              <a:off x="6030084" y="3786619"/>
              <a:ext cx="132149" cy="44601"/>
            </a:xfrm>
            <a:custGeom>
              <a:rect b="b" l="l" r="r" t="t"/>
              <a:pathLst>
                <a:path extrusionOk="0" h="476" w="1410">
                  <a:moveTo>
                    <a:pt x="237" y="0"/>
                  </a:moveTo>
                  <a:lnTo>
                    <a:pt x="1171" y="0"/>
                  </a:lnTo>
                  <a:cubicBezTo>
                    <a:pt x="1215" y="0"/>
                    <a:pt x="1252" y="10"/>
                    <a:pt x="1290" y="31"/>
                  </a:cubicBezTo>
                  <a:cubicBezTo>
                    <a:pt x="1328" y="53"/>
                    <a:pt x="1355" y="81"/>
                    <a:pt x="1377" y="118"/>
                  </a:cubicBezTo>
                  <a:cubicBezTo>
                    <a:pt x="1399" y="156"/>
                    <a:pt x="1409" y="193"/>
                    <a:pt x="1409" y="237"/>
                  </a:cubicBezTo>
                  <a:cubicBezTo>
                    <a:pt x="1409" y="281"/>
                    <a:pt x="1399" y="318"/>
                    <a:pt x="1377" y="356"/>
                  </a:cubicBezTo>
                  <a:cubicBezTo>
                    <a:pt x="1355" y="394"/>
                    <a:pt x="1328" y="421"/>
                    <a:pt x="1290" y="443"/>
                  </a:cubicBezTo>
                  <a:cubicBezTo>
                    <a:pt x="1252" y="465"/>
                    <a:pt x="1215" y="475"/>
                    <a:pt x="1171" y="475"/>
                  </a:cubicBezTo>
                  <a:lnTo>
                    <a:pt x="237"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7"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16" name="Google Shape;416;p66"/>
            <p:cNvSpPr/>
            <p:nvPr/>
          </p:nvSpPr>
          <p:spPr>
            <a:xfrm>
              <a:off x="5832271" y="3786619"/>
              <a:ext cx="44601" cy="44601"/>
            </a:xfrm>
            <a:custGeom>
              <a:rect b="b" l="l" r="r" t="t"/>
              <a:pathLst>
                <a:path extrusionOk="0" h="476" w="476">
                  <a:moveTo>
                    <a:pt x="0" y="237"/>
                  </a:moveTo>
                  <a:cubicBezTo>
                    <a:pt x="0" y="194"/>
                    <a:pt x="10" y="157"/>
                    <a:pt x="32" y="119"/>
                  </a:cubicBezTo>
                  <a:cubicBezTo>
                    <a:pt x="53" y="82"/>
                    <a:pt x="81" y="54"/>
                    <a:pt x="119" y="32"/>
                  </a:cubicBezTo>
                  <a:cubicBezTo>
                    <a:pt x="157" y="11"/>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3" y="475"/>
                    <a:pt x="155" y="465"/>
                    <a:pt x="118" y="443"/>
                  </a:cubicBezTo>
                  <a:cubicBezTo>
                    <a:pt x="80" y="421"/>
                    <a:pt x="52" y="394"/>
                    <a:pt x="31" y="356"/>
                  </a:cubicBezTo>
                  <a:cubicBezTo>
                    <a:pt x="9"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17" name="Google Shape;417;p66"/>
            <p:cNvSpPr/>
            <p:nvPr/>
          </p:nvSpPr>
          <p:spPr>
            <a:xfrm>
              <a:off x="5948316" y="3786619"/>
              <a:ext cx="44601" cy="44601"/>
            </a:xfrm>
            <a:custGeom>
              <a:rect b="b" l="l" r="r" t="t"/>
              <a:pathLst>
                <a:path extrusionOk="0" h="476" w="476">
                  <a:moveTo>
                    <a:pt x="32" y="356"/>
                  </a:moveTo>
                  <a:cubicBezTo>
                    <a:pt x="10" y="318"/>
                    <a:pt x="0" y="281"/>
                    <a:pt x="0" y="237"/>
                  </a:cubicBezTo>
                  <a:cubicBezTo>
                    <a:pt x="0" y="194"/>
                    <a:pt x="10" y="157"/>
                    <a:pt x="32" y="119"/>
                  </a:cubicBezTo>
                  <a:cubicBezTo>
                    <a:pt x="54" y="82"/>
                    <a:pt x="81" y="54"/>
                    <a:pt x="119" y="32"/>
                  </a:cubicBezTo>
                  <a:cubicBezTo>
                    <a:pt x="157" y="11"/>
                    <a:pt x="194" y="0"/>
                    <a:pt x="238" y="0"/>
                  </a:cubicBezTo>
                  <a:cubicBezTo>
                    <a:pt x="281" y="0"/>
                    <a:pt x="319" y="10"/>
                    <a:pt x="357" y="31"/>
                  </a:cubicBezTo>
                  <a:cubicBezTo>
                    <a:pt x="394" y="53"/>
                    <a:pt x="422" y="81"/>
                    <a:pt x="444" y="118"/>
                  </a:cubicBezTo>
                  <a:cubicBezTo>
                    <a:pt x="465" y="156"/>
                    <a:pt x="475" y="193"/>
                    <a:pt x="475" y="237"/>
                  </a:cubicBezTo>
                  <a:cubicBezTo>
                    <a:pt x="475" y="281"/>
                    <a:pt x="465" y="318"/>
                    <a:pt x="444" y="356"/>
                  </a:cubicBezTo>
                  <a:cubicBezTo>
                    <a:pt x="422" y="394"/>
                    <a:pt x="394" y="421"/>
                    <a:pt x="357" y="443"/>
                  </a:cubicBezTo>
                  <a:cubicBezTo>
                    <a:pt x="319" y="465"/>
                    <a:pt x="281" y="475"/>
                    <a:pt x="238" y="475"/>
                  </a:cubicBezTo>
                  <a:cubicBezTo>
                    <a:pt x="194" y="475"/>
                    <a:pt x="157" y="465"/>
                    <a:pt x="119"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18" name="Google Shape;418;p66"/>
            <p:cNvSpPr/>
            <p:nvPr/>
          </p:nvSpPr>
          <p:spPr>
            <a:xfrm>
              <a:off x="6424882" y="3786619"/>
              <a:ext cx="44601" cy="44601"/>
            </a:xfrm>
            <a:custGeom>
              <a:rect b="b" l="l" r="r" t="t"/>
              <a:pathLst>
                <a:path extrusionOk="0" h="476" w="476">
                  <a:moveTo>
                    <a:pt x="32" y="356"/>
                  </a:moveTo>
                  <a:cubicBezTo>
                    <a:pt x="11" y="318"/>
                    <a:pt x="0" y="281"/>
                    <a:pt x="0" y="237"/>
                  </a:cubicBezTo>
                  <a:cubicBezTo>
                    <a:pt x="0" y="194"/>
                    <a:pt x="10" y="156"/>
                    <a:pt x="32" y="119"/>
                  </a:cubicBezTo>
                  <a:cubicBezTo>
                    <a:pt x="54" y="81"/>
                    <a:pt x="81" y="53"/>
                    <a:pt x="119" y="32"/>
                  </a:cubicBezTo>
                  <a:cubicBezTo>
                    <a:pt x="157" y="10"/>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4" y="475"/>
                    <a:pt x="156" y="465"/>
                    <a:pt x="118"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19" name="Google Shape;419;p66"/>
            <p:cNvSpPr/>
            <p:nvPr/>
          </p:nvSpPr>
          <p:spPr>
            <a:xfrm>
              <a:off x="6522343" y="3786619"/>
              <a:ext cx="44601" cy="44601"/>
            </a:xfrm>
            <a:custGeom>
              <a:rect b="b" l="l" r="r" t="t"/>
              <a:pathLst>
                <a:path extrusionOk="0" h="476" w="476">
                  <a:moveTo>
                    <a:pt x="0" y="237"/>
                  </a:moveTo>
                  <a:cubicBezTo>
                    <a:pt x="0" y="194"/>
                    <a:pt x="10" y="157"/>
                    <a:pt x="32" y="119"/>
                  </a:cubicBezTo>
                  <a:cubicBezTo>
                    <a:pt x="54" y="82"/>
                    <a:pt x="81" y="54"/>
                    <a:pt x="119" y="32"/>
                  </a:cubicBezTo>
                  <a:cubicBezTo>
                    <a:pt x="157" y="11"/>
                    <a:pt x="194" y="0"/>
                    <a:pt x="237" y="0"/>
                  </a:cubicBezTo>
                  <a:cubicBezTo>
                    <a:pt x="281" y="0"/>
                    <a:pt x="318" y="10"/>
                    <a:pt x="356" y="31"/>
                  </a:cubicBezTo>
                  <a:cubicBezTo>
                    <a:pt x="394" y="53"/>
                    <a:pt x="421" y="81"/>
                    <a:pt x="443" y="118"/>
                  </a:cubicBezTo>
                  <a:cubicBezTo>
                    <a:pt x="465" y="156"/>
                    <a:pt x="475" y="193"/>
                    <a:pt x="475" y="237"/>
                  </a:cubicBezTo>
                  <a:cubicBezTo>
                    <a:pt x="475" y="281"/>
                    <a:pt x="465" y="318"/>
                    <a:pt x="443" y="356"/>
                  </a:cubicBezTo>
                  <a:cubicBezTo>
                    <a:pt x="421" y="394"/>
                    <a:pt x="394" y="421"/>
                    <a:pt x="356" y="443"/>
                  </a:cubicBezTo>
                  <a:cubicBezTo>
                    <a:pt x="318" y="465"/>
                    <a:pt x="281" y="475"/>
                    <a:pt x="237" y="475"/>
                  </a:cubicBezTo>
                  <a:cubicBezTo>
                    <a:pt x="194" y="475"/>
                    <a:pt x="157" y="465"/>
                    <a:pt x="119" y="443"/>
                  </a:cubicBezTo>
                  <a:cubicBezTo>
                    <a:pt x="81" y="421"/>
                    <a:pt x="54" y="394"/>
                    <a:pt x="32" y="356"/>
                  </a:cubicBezTo>
                  <a:cubicBezTo>
                    <a:pt x="10" y="318"/>
                    <a:pt x="0" y="281"/>
                    <a:pt x="0" y="237"/>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20" name="Google Shape;420;p66"/>
            <p:cNvSpPr/>
            <p:nvPr/>
          </p:nvSpPr>
          <p:spPr>
            <a:xfrm>
              <a:off x="6586352" y="3786619"/>
              <a:ext cx="44601" cy="44601"/>
            </a:xfrm>
            <a:custGeom>
              <a:rect b="b" l="l" r="r" t="t"/>
              <a:pathLst>
                <a:path extrusionOk="0" h="476" w="476">
                  <a:moveTo>
                    <a:pt x="118" y="31"/>
                  </a:moveTo>
                  <a:cubicBezTo>
                    <a:pt x="156" y="10"/>
                    <a:pt x="193" y="0"/>
                    <a:pt x="237" y="0"/>
                  </a:cubicBezTo>
                  <a:cubicBezTo>
                    <a:pt x="281" y="0"/>
                    <a:pt x="318" y="10"/>
                    <a:pt x="356" y="32"/>
                  </a:cubicBezTo>
                  <a:cubicBezTo>
                    <a:pt x="394" y="53"/>
                    <a:pt x="421" y="81"/>
                    <a:pt x="443" y="119"/>
                  </a:cubicBezTo>
                  <a:cubicBezTo>
                    <a:pt x="465" y="156"/>
                    <a:pt x="475" y="194"/>
                    <a:pt x="475" y="237"/>
                  </a:cubicBezTo>
                  <a:cubicBezTo>
                    <a:pt x="475" y="281"/>
                    <a:pt x="465" y="318"/>
                    <a:pt x="443" y="356"/>
                  </a:cubicBezTo>
                  <a:cubicBezTo>
                    <a:pt x="421" y="394"/>
                    <a:pt x="394" y="421"/>
                    <a:pt x="356" y="443"/>
                  </a:cubicBezTo>
                  <a:cubicBezTo>
                    <a:pt x="318" y="465"/>
                    <a:pt x="281" y="475"/>
                    <a:pt x="237" y="475"/>
                  </a:cubicBezTo>
                  <a:cubicBezTo>
                    <a:pt x="193" y="475"/>
                    <a:pt x="156" y="465"/>
                    <a:pt x="118" y="443"/>
                  </a:cubicBezTo>
                  <a:cubicBezTo>
                    <a:pt x="80" y="421"/>
                    <a:pt x="53" y="394"/>
                    <a:pt x="31" y="356"/>
                  </a:cubicBezTo>
                  <a:cubicBezTo>
                    <a:pt x="9" y="318"/>
                    <a:pt x="0" y="281"/>
                    <a:pt x="0" y="237"/>
                  </a:cubicBezTo>
                  <a:cubicBezTo>
                    <a:pt x="0" y="193"/>
                    <a:pt x="9" y="156"/>
                    <a:pt x="31" y="118"/>
                  </a:cubicBezTo>
                  <a:cubicBezTo>
                    <a:pt x="53" y="81"/>
                    <a:pt x="80" y="53"/>
                    <a:pt x="118" y="31"/>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21" name="Google Shape;421;p66"/>
            <p:cNvSpPr/>
            <p:nvPr/>
          </p:nvSpPr>
          <p:spPr>
            <a:xfrm>
              <a:off x="6183295" y="3786619"/>
              <a:ext cx="87962" cy="44601"/>
            </a:xfrm>
            <a:custGeom>
              <a:rect b="b" l="l" r="r" t="t"/>
              <a:pathLst>
                <a:path extrusionOk="0" h="476" w="941">
                  <a:moveTo>
                    <a:pt x="238" y="0"/>
                  </a:moveTo>
                  <a:lnTo>
                    <a:pt x="702" y="0"/>
                  </a:lnTo>
                  <a:cubicBezTo>
                    <a:pt x="746" y="0"/>
                    <a:pt x="783" y="10"/>
                    <a:pt x="821" y="31"/>
                  </a:cubicBezTo>
                  <a:cubicBezTo>
                    <a:pt x="859" y="53"/>
                    <a:pt x="886" y="81"/>
                    <a:pt x="908" y="118"/>
                  </a:cubicBezTo>
                  <a:cubicBezTo>
                    <a:pt x="930" y="156"/>
                    <a:pt x="940" y="193"/>
                    <a:pt x="940" y="237"/>
                  </a:cubicBezTo>
                  <a:cubicBezTo>
                    <a:pt x="940" y="281"/>
                    <a:pt x="930" y="318"/>
                    <a:pt x="908" y="356"/>
                  </a:cubicBezTo>
                  <a:cubicBezTo>
                    <a:pt x="886" y="394"/>
                    <a:pt x="859" y="421"/>
                    <a:pt x="821" y="443"/>
                  </a:cubicBezTo>
                  <a:cubicBezTo>
                    <a:pt x="783" y="465"/>
                    <a:pt x="746" y="475"/>
                    <a:pt x="702" y="475"/>
                  </a:cubicBezTo>
                  <a:lnTo>
                    <a:pt x="238" y="475"/>
                  </a:lnTo>
                  <a:cubicBezTo>
                    <a:pt x="194" y="475"/>
                    <a:pt x="157" y="465"/>
                    <a:pt x="119" y="443"/>
                  </a:cubicBezTo>
                  <a:cubicBezTo>
                    <a:pt x="81" y="421"/>
                    <a:pt x="54" y="394"/>
                    <a:pt x="32" y="356"/>
                  </a:cubicBezTo>
                  <a:cubicBezTo>
                    <a:pt x="10" y="318"/>
                    <a:pt x="0" y="281"/>
                    <a:pt x="0" y="237"/>
                  </a:cubicBezTo>
                  <a:cubicBezTo>
                    <a:pt x="0" y="193"/>
                    <a:pt x="10" y="156"/>
                    <a:pt x="32" y="118"/>
                  </a:cubicBezTo>
                  <a:cubicBezTo>
                    <a:pt x="54" y="81"/>
                    <a:pt x="81" y="53"/>
                    <a:pt x="119" y="31"/>
                  </a:cubicBezTo>
                  <a:cubicBezTo>
                    <a:pt x="157" y="10"/>
                    <a:pt x="194" y="0"/>
                    <a:pt x="238" y="0"/>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22" name="Google Shape;422;p66"/>
            <p:cNvSpPr/>
            <p:nvPr/>
          </p:nvSpPr>
          <p:spPr>
            <a:xfrm>
              <a:off x="6308011" y="3786619"/>
              <a:ext cx="44601" cy="44601"/>
            </a:xfrm>
            <a:custGeom>
              <a:rect b="b" l="l" r="r" t="t"/>
              <a:pathLst>
                <a:path extrusionOk="0" h="476" w="477">
                  <a:moveTo>
                    <a:pt x="32" y="356"/>
                  </a:moveTo>
                  <a:cubicBezTo>
                    <a:pt x="10" y="318"/>
                    <a:pt x="0" y="281"/>
                    <a:pt x="0" y="237"/>
                  </a:cubicBezTo>
                  <a:cubicBezTo>
                    <a:pt x="1" y="194"/>
                    <a:pt x="11" y="156"/>
                    <a:pt x="32" y="119"/>
                  </a:cubicBezTo>
                  <a:cubicBezTo>
                    <a:pt x="54" y="81"/>
                    <a:pt x="82" y="53"/>
                    <a:pt x="120" y="32"/>
                  </a:cubicBezTo>
                  <a:cubicBezTo>
                    <a:pt x="157" y="10"/>
                    <a:pt x="194" y="0"/>
                    <a:pt x="238" y="0"/>
                  </a:cubicBezTo>
                  <a:cubicBezTo>
                    <a:pt x="282" y="0"/>
                    <a:pt x="319" y="10"/>
                    <a:pt x="357" y="31"/>
                  </a:cubicBezTo>
                  <a:cubicBezTo>
                    <a:pt x="395" y="53"/>
                    <a:pt x="422" y="81"/>
                    <a:pt x="444" y="118"/>
                  </a:cubicBezTo>
                  <a:cubicBezTo>
                    <a:pt x="466" y="156"/>
                    <a:pt x="476" y="193"/>
                    <a:pt x="476" y="237"/>
                  </a:cubicBezTo>
                  <a:cubicBezTo>
                    <a:pt x="476" y="281"/>
                    <a:pt x="466" y="318"/>
                    <a:pt x="444" y="356"/>
                  </a:cubicBezTo>
                  <a:cubicBezTo>
                    <a:pt x="422" y="394"/>
                    <a:pt x="395" y="421"/>
                    <a:pt x="357" y="443"/>
                  </a:cubicBezTo>
                  <a:cubicBezTo>
                    <a:pt x="319" y="465"/>
                    <a:pt x="282" y="475"/>
                    <a:pt x="238" y="475"/>
                  </a:cubicBezTo>
                  <a:cubicBezTo>
                    <a:pt x="194" y="475"/>
                    <a:pt x="157" y="465"/>
                    <a:pt x="119" y="443"/>
                  </a:cubicBezTo>
                  <a:cubicBezTo>
                    <a:pt x="81" y="421"/>
                    <a:pt x="54" y="394"/>
                    <a:pt x="32" y="356"/>
                  </a:cubicBezTo>
                </a:path>
              </a:pathLst>
            </a:custGeom>
            <a:solidFill>
              <a:srgbClr val="FC99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sp>
          <p:nvSpPr>
            <p:cNvPr id="423" name="Google Shape;423;p66"/>
            <p:cNvSpPr/>
            <p:nvPr/>
          </p:nvSpPr>
          <p:spPr>
            <a:xfrm>
              <a:off x="5371817" y="3459231"/>
              <a:ext cx="1390883" cy="315408"/>
            </a:xfrm>
            <a:custGeom>
              <a:rect b="b" l="l" r="r" t="t"/>
              <a:pathLst>
                <a:path extrusionOk="0" h="3270" w="14429">
                  <a:moveTo>
                    <a:pt x="8727" y="356"/>
                  </a:moveTo>
                  <a:lnTo>
                    <a:pt x="8727" y="2894"/>
                  </a:lnTo>
                  <a:lnTo>
                    <a:pt x="8727" y="2897"/>
                  </a:lnTo>
                  <a:cubicBezTo>
                    <a:pt x="8727" y="2984"/>
                    <a:pt x="8656" y="3052"/>
                    <a:pt x="8569" y="3052"/>
                  </a:cubicBezTo>
                  <a:lnTo>
                    <a:pt x="8453" y="3052"/>
                  </a:lnTo>
                  <a:cubicBezTo>
                    <a:pt x="8366" y="3052"/>
                    <a:pt x="8298" y="2981"/>
                    <a:pt x="8295" y="2897"/>
                  </a:cubicBezTo>
                  <a:lnTo>
                    <a:pt x="8295" y="2894"/>
                  </a:lnTo>
                  <a:lnTo>
                    <a:pt x="8295" y="2891"/>
                  </a:lnTo>
                  <a:lnTo>
                    <a:pt x="8295" y="358"/>
                  </a:lnTo>
                  <a:lnTo>
                    <a:pt x="8295" y="356"/>
                  </a:lnTo>
                  <a:cubicBezTo>
                    <a:pt x="8295" y="268"/>
                    <a:pt x="8366" y="200"/>
                    <a:pt x="8453" y="200"/>
                  </a:cubicBezTo>
                  <a:lnTo>
                    <a:pt x="8569" y="200"/>
                  </a:lnTo>
                  <a:cubicBezTo>
                    <a:pt x="8656" y="198"/>
                    <a:pt x="8727" y="268"/>
                    <a:pt x="8727" y="356"/>
                  </a:cubicBezTo>
                  <a:close/>
                  <a:moveTo>
                    <a:pt x="10714" y="1445"/>
                  </a:moveTo>
                  <a:cubicBezTo>
                    <a:pt x="10592" y="1414"/>
                    <a:pt x="10480" y="1394"/>
                    <a:pt x="10361" y="1371"/>
                  </a:cubicBezTo>
                  <a:cubicBezTo>
                    <a:pt x="10183" y="1346"/>
                    <a:pt x="10011" y="1304"/>
                    <a:pt x="9839" y="1250"/>
                  </a:cubicBezTo>
                  <a:cubicBezTo>
                    <a:pt x="9687" y="1199"/>
                    <a:pt x="9557" y="1058"/>
                    <a:pt x="9608" y="897"/>
                  </a:cubicBezTo>
                  <a:cubicBezTo>
                    <a:pt x="9667" y="717"/>
                    <a:pt x="9867" y="624"/>
                    <a:pt x="9983" y="587"/>
                  </a:cubicBezTo>
                  <a:cubicBezTo>
                    <a:pt x="10372" y="457"/>
                    <a:pt x="10700" y="677"/>
                    <a:pt x="10860" y="821"/>
                  </a:cubicBezTo>
                  <a:cubicBezTo>
                    <a:pt x="10928" y="883"/>
                    <a:pt x="10982" y="880"/>
                    <a:pt x="11058" y="852"/>
                  </a:cubicBezTo>
                  <a:cubicBezTo>
                    <a:pt x="11092" y="838"/>
                    <a:pt x="11123" y="816"/>
                    <a:pt x="11151" y="793"/>
                  </a:cubicBezTo>
                  <a:cubicBezTo>
                    <a:pt x="11208" y="739"/>
                    <a:pt x="11247" y="655"/>
                    <a:pt x="11196" y="579"/>
                  </a:cubicBezTo>
                  <a:cubicBezTo>
                    <a:pt x="11193" y="576"/>
                    <a:pt x="11182" y="556"/>
                    <a:pt x="11168" y="539"/>
                  </a:cubicBezTo>
                  <a:cubicBezTo>
                    <a:pt x="11162" y="531"/>
                    <a:pt x="11157" y="525"/>
                    <a:pt x="11148" y="516"/>
                  </a:cubicBezTo>
                  <a:cubicBezTo>
                    <a:pt x="10652" y="48"/>
                    <a:pt x="9878" y="40"/>
                    <a:pt x="9370" y="494"/>
                  </a:cubicBezTo>
                  <a:cubicBezTo>
                    <a:pt x="9176" y="666"/>
                    <a:pt x="9119" y="917"/>
                    <a:pt x="9187" y="1182"/>
                  </a:cubicBezTo>
                  <a:cubicBezTo>
                    <a:pt x="9241" y="1385"/>
                    <a:pt x="9373" y="1535"/>
                    <a:pt x="9613" y="1621"/>
                  </a:cubicBezTo>
                  <a:cubicBezTo>
                    <a:pt x="9766" y="1675"/>
                    <a:pt x="9924" y="1717"/>
                    <a:pt x="10084" y="1746"/>
                  </a:cubicBezTo>
                  <a:lnTo>
                    <a:pt x="10099" y="1748"/>
                  </a:lnTo>
                  <a:cubicBezTo>
                    <a:pt x="10166" y="1762"/>
                    <a:pt x="10237" y="1774"/>
                    <a:pt x="10305" y="1785"/>
                  </a:cubicBezTo>
                  <a:cubicBezTo>
                    <a:pt x="10448" y="1808"/>
                    <a:pt x="10595" y="1830"/>
                    <a:pt x="10728" y="1887"/>
                  </a:cubicBezTo>
                  <a:cubicBezTo>
                    <a:pt x="10815" y="1923"/>
                    <a:pt x="10925" y="2014"/>
                    <a:pt x="10954" y="2121"/>
                  </a:cubicBezTo>
                  <a:cubicBezTo>
                    <a:pt x="10987" y="2245"/>
                    <a:pt x="10908" y="2361"/>
                    <a:pt x="10858" y="2420"/>
                  </a:cubicBezTo>
                  <a:cubicBezTo>
                    <a:pt x="10717" y="2583"/>
                    <a:pt x="10400" y="2725"/>
                    <a:pt x="10042" y="2643"/>
                  </a:cubicBezTo>
                  <a:cubicBezTo>
                    <a:pt x="9842" y="2598"/>
                    <a:pt x="9585" y="2372"/>
                    <a:pt x="9528" y="2321"/>
                  </a:cubicBezTo>
                  <a:lnTo>
                    <a:pt x="9526" y="2318"/>
                  </a:lnTo>
                  <a:cubicBezTo>
                    <a:pt x="9449" y="2239"/>
                    <a:pt x="9396" y="2239"/>
                    <a:pt x="9308" y="2270"/>
                  </a:cubicBezTo>
                  <a:cubicBezTo>
                    <a:pt x="9275" y="2284"/>
                    <a:pt x="9243" y="2307"/>
                    <a:pt x="9215" y="2330"/>
                  </a:cubicBezTo>
                  <a:cubicBezTo>
                    <a:pt x="9159" y="2383"/>
                    <a:pt x="9119" y="2468"/>
                    <a:pt x="9170" y="2544"/>
                  </a:cubicBezTo>
                  <a:cubicBezTo>
                    <a:pt x="9173" y="2550"/>
                    <a:pt x="9190" y="2575"/>
                    <a:pt x="9204" y="2595"/>
                  </a:cubicBezTo>
                  <a:cubicBezTo>
                    <a:pt x="9283" y="2694"/>
                    <a:pt x="9376" y="2781"/>
                    <a:pt x="9481" y="2854"/>
                  </a:cubicBezTo>
                  <a:cubicBezTo>
                    <a:pt x="9703" y="3012"/>
                    <a:pt x="9972" y="3100"/>
                    <a:pt x="10248" y="3097"/>
                  </a:cubicBezTo>
                  <a:lnTo>
                    <a:pt x="10251" y="3097"/>
                  </a:lnTo>
                  <a:cubicBezTo>
                    <a:pt x="10527" y="3097"/>
                    <a:pt x="10796" y="3012"/>
                    <a:pt x="11019" y="2849"/>
                  </a:cubicBezTo>
                  <a:cubicBezTo>
                    <a:pt x="11309" y="2640"/>
                    <a:pt x="11450" y="2313"/>
                    <a:pt x="11380" y="2014"/>
                  </a:cubicBezTo>
                  <a:cubicBezTo>
                    <a:pt x="11315" y="1734"/>
                    <a:pt x="11092" y="1543"/>
                    <a:pt x="10714" y="1445"/>
                  </a:cubicBezTo>
                  <a:close/>
                  <a:moveTo>
                    <a:pt x="2886" y="2378"/>
                  </a:moveTo>
                  <a:lnTo>
                    <a:pt x="2895" y="2366"/>
                  </a:lnTo>
                  <a:cubicBezTo>
                    <a:pt x="2923" y="2327"/>
                    <a:pt x="2940" y="2282"/>
                    <a:pt x="2946" y="2236"/>
                  </a:cubicBezTo>
                  <a:cubicBezTo>
                    <a:pt x="2943" y="2180"/>
                    <a:pt x="2918" y="2126"/>
                    <a:pt x="2872" y="2090"/>
                  </a:cubicBezTo>
                  <a:cubicBezTo>
                    <a:pt x="2810" y="2039"/>
                    <a:pt x="2717" y="1997"/>
                    <a:pt x="2641" y="2008"/>
                  </a:cubicBezTo>
                  <a:cubicBezTo>
                    <a:pt x="2607" y="2014"/>
                    <a:pt x="2576" y="2033"/>
                    <a:pt x="2556" y="2062"/>
                  </a:cubicBezTo>
                  <a:cubicBezTo>
                    <a:pt x="2542" y="2084"/>
                    <a:pt x="2531" y="2105"/>
                    <a:pt x="2520" y="2124"/>
                  </a:cubicBezTo>
                  <a:cubicBezTo>
                    <a:pt x="2508" y="2144"/>
                    <a:pt x="2500" y="2160"/>
                    <a:pt x="2489" y="2177"/>
                  </a:cubicBezTo>
                  <a:cubicBezTo>
                    <a:pt x="2184" y="2654"/>
                    <a:pt x="1552" y="2792"/>
                    <a:pt x="1075" y="2488"/>
                  </a:cubicBezTo>
                  <a:cubicBezTo>
                    <a:pt x="891" y="2369"/>
                    <a:pt x="747" y="2194"/>
                    <a:pt x="671" y="1991"/>
                  </a:cubicBezTo>
                  <a:cubicBezTo>
                    <a:pt x="491" y="1504"/>
                    <a:pt x="699" y="954"/>
                    <a:pt x="1162" y="714"/>
                  </a:cubicBezTo>
                  <a:cubicBezTo>
                    <a:pt x="1642" y="468"/>
                    <a:pt x="2232" y="638"/>
                    <a:pt x="2508" y="1100"/>
                  </a:cubicBezTo>
                  <a:lnTo>
                    <a:pt x="2522" y="1123"/>
                  </a:lnTo>
                  <a:cubicBezTo>
                    <a:pt x="2542" y="1160"/>
                    <a:pt x="2565" y="1191"/>
                    <a:pt x="2590" y="1219"/>
                  </a:cubicBezTo>
                  <a:cubicBezTo>
                    <a:pt x="2613" y="1239"/>
                    <a:pt x="2641" y="1250"/>
                    <a:pt x="2672" y="1247"/>
                  </a:cubicBezTo>
                  <a:cubicBezTo>
                    <a:pt x="2757" y="1239"/>
                    <a:pt x="2836" y="1202"/>
                    <a:pt x="2895" y="1140"/>
                  </a:cubicBezTo>
                  <a:cubicBezTo>
                    <a:pt x="2982" y="1041"/>
                    <a:pt x="2932" y="940"/>
                    <a:pt x="2872" y="844"/>
                  </a:cubicBezTo>
                  <a:cubicBezTo>
                    <a:pt x="2810" y="742"/>
                    <a:pt x="2734" y="649"/>
                    <a:pt x="2649" y="567"/>
                  </a:cubicBezTo>
                  <a:cubicBezTo>
                    <a:pt x="2068" y="0"/>
                    <a:pt x="1140" y="3"/>
                    <a:pt x="570" y="579"/>
                  </a:cubicBezTo>
                  <a:cubicBezTo>
                    <a:pt x="48" y="1103"/>
                    <a:pt x="0" y="1937"/>
                    <a:pt x="460" y="2519"/>
                  </a:cubicBezTo>
                  <a:cubicBezTo>
                    <a:pt x="764" y="2914"/>
                    <a:pt x="1250" y="3128"/>
                    <a:pt x="1746" y="3089"/>
                  </a:cubicBezTo>
                  <a:cubicBezTo>
                    <a:pt x="2218" y="3049"/>
                    <a:pt x="2644" y="2784"/>
                    <a:pt x="2886" y="2378"/>
                  </a:cubicBezTo>
                  <a:close/>
                  <a:moveTo>
                    <a:pt x="4628" y="621"/>
                  </a:moveTo>
                  <a:cubicBezTo>
                    <a:pt x="4743" y="615"/>
                    <a:pt x="4777" y="556"/>
                    <a:pt x="4794" y="457"/>
                  </a:cubicBezTo>
                  <a:cubicBezTo>
                    <a:pt x="4800" y="418"/>
                    <a:pt x="4800" y="381"/>
                    <a:pt x="4797" y="342"/>
                  </a:cubicBezTo>
                  <a:cubicBezTo>
                    <a:pt x="4794" y="251"/>
                    <a:pt x="4718" y="178"/>
                    <a:pt x="4628" y="178"/>
                  </a:cubicBezTo>
                  <a:cubicBezTo>
                    <a:pt x="3854" y="178"/>
                    <a:pt x="3222" y="835"/>
                    <a:pt x="3222" y="1641"/>
                  </a:cubicBezTo>
                  <a:lnTo>
                    <a:pt x="3222" y="2764"/>
                  </a:lnTo>
                  <a:cubicBezTo>
                    <a:pt x="3222" y="2778"/>
                    <a:pt x="3222" y="2792"/>
                    <a:pt x="3222" y="2806"/>
                  </a:cubicBezTo>
                  <a:cubicBezTo>
                    <a:pt x="3219" y="2866"/>
                    <a:pt x="3217" y="2936"/>
                    <a:pt x="3251" y="2981"/>
                  </a:cubicBezTo>
                  <a:cubicBezTo>
                    <a:pt x="3301" y="3055"/>
                    <a:pt x="3378" y="3055"/>
                    <a:pt x="3459" y="3052"/>
                  </a:cubicBezTo>
                  <a:lnTo>
                    <a:pt x="3465" y="3052"/>
                  </a:lnTo>
                  <a:cubicBezTo>
                    <a:pt x="3519" y="3052"/>
                    <a:pt x="3572" y="3032"/>
                    <a:pt x="3612" y="2995"/>
                  </a:cubicBezTo>
                  <a:cubicBezTo>
                    <a:pt x="3640" y="2967"/>
                    <a:pt x="3654" y="2928"/>
                    <a:pt x="3651" y="2888"/>
                  </a:cubicBezTo>
                  <a:lnTo>
                    <a:pt x="3651" y="1624"/>
                  </a:lnTo>
                  <a:cubicBezTo>
                    <a:pt x="3663" y="1072"/>
                    <a:pt x="4097" y="621"/>
                    <a:pt x="4628" y="621"/>
                  </a:cubicBezTo>
                  <a:close/>
                  <a:moveTo>
                    <a:pt x="7720" y="198"/>
                  </a:moveTo>
                  <a:lnTo>
                    <a:pt x="7607" y="198"/>
                  </a:lnTo>
                  <a:cubicBezTo>
                    <a:pt x="7519" y="198"/>
                    <a:pt x="7449" y="268"/>
                    <a:pt x="7449" y="356"/>
                  </a:cubicBezTo>
                  <a:lnTo>
                    <a:pt x="7449" y="358"/>
                  </a:lnTo>
                  <a:lnTo>
                    <a:pt x="7449" y="1650"/>
                  </a:lnTo>
                  <a:cubicBezTo>
                    <a:pt x="7440" y="2203"/>
                    <a:pt x="7003" y="2651"/>
                    <a:pt x="6473" y="2651"/>
                  </a:cubicBezTo>
                  <a:cubicBezTo>
                    <a:pt x="5942" y="2651"/>
                    <a:pt x="5505" y="2200"/>
                    <a:pt x="5497" y="1647"/>
                  </a:cubicBezTo>
                  <a:lnTo>
                    <a:pt x="5497" y="358"/>
                  </a:lnTo>
                  <a:lnTo>
                    <a:pt x="5497" y="356"/>
                  </a:lnTo>
                  <a:lnTo>
                    <a:pt x="5497" y="353"/>
                  </a:lnTo>
                  <a:cubicBezTo>
                    <a:pt x="5497" y="265"/>
                    <a:pt x="5426" y="195"/>
                    <a:pt x="5339" y="195"/>
                  </a:cubicBezTo>
                  <a:lnTo>
                    <a:pt x="5223" y="195"/>
                  </a:lnTo>
                  <a:cubicBezTo>
                    <a:pt x="5136" y="195"/>
                    <a:pt x="5065" y="265"/>
                    <a:pt x="5065" y="350"/>
                  </a:cubicBezTo>
                  <a:lnTo>
                    <a:pt x="5065" y="353"/>
                  </a:lnTo>
                  <a:lnTo>
                    <a:pt x="5065" y="1638"/>
                  </a:lnTo>
                  <a:cubicBezTo>
                    <a:pt x="5071" y="2440"/>
                    <a:pt x="5699" y="3094"/>
                    <a:pt x="6470" y="3094"/>
                  </a:cubicBezTo>
                  <a:cubicBezTo>
                    <a:pt x="7240" y="3094"/>
                    <a:pt x="7869" y="2442"/>
                    <a:pt x="7875" y="1638"/>
                  </a:cubicBezTo>
                  <a:lnTo>
                    <a:pt x="7875" y="358"/>
                  </a:lnTo>
                  <a:lnTo>
                    <a:pt x="7875" y="356"/>
                  </a:lnTo>
                  <a:lnTo>
                    <a:pt x="7875" y="353"/>
                  </a:lnTo>
                  <a:cubicBezTo>
                    <a:pt x="7878" y="268"/>
                    <a:pt x="7807" y="198"/>
                    <a:pt x="7720" y="198"/>
                  </a:cubicBezTo>
                  <a:close/>
                  <a:moveTo>
                    <a:pt x="14255" y="2538"/>
                  </a:moveTo>
                  <a:cubicBezTo>
                    <a:pt x="14289" y="2496"/>
                    <a:pt x="14320" y="2454"/>
                    <a:pt x="14348" y="2409"/>
                  </a:cubicBezTo>
                  <a:lnTo>
                    <a:pt x="14363" y="2386"/>
                  </a:lnTo>
                  <a:cubicBezTo>
                    <a:pt x="14394" y="2338"/>
                    <a:pt x="14428" y="2284"/>
                    <a:pt x="14428" y="2228"/>
                  </a:cubicBezTo>
                  <a:cubicBezTo>
                    <a:pt x="14425" y="2172"/>
                    <a:pt x="14399" y="2118"/>
                    <a:pt x="14354" y="2081"/>
                  </a:cubicBezTo>
                  <a:lnTo>
                    <a:pt x="14351" y="2078"/>
                  </a:lnTo>
                  <a:cubicBezTo>
                    <a:pt x="14298" y="2033"/>
                    <a:pt x="14230" y="2005"/>
                    <a:pt x="14159" y="1997"/>
                  </a:cubicBezTo>
                  <a:lnTo>
                    <a:pt x="14154" y="1997"/>
                  </a:lnTo>
                  <a:cubicBezTo>
                    <a:pt x="14078" y="1997"/>
                    <a:pt x="14041" y="2059"/>
                    <a:pt x="13999" y="2124"/>
                  </a:cubicBezTo>
                  <a:lnTo>
                    <a:pt x="13984" y="2146"/>
                  </a:lnTo>
                  <a:cubicBezTo>
                    <a:pt x="13891" y="2293"/>
                    <a:pt x="13764" y="2414"/>
                    <a:pt x="13618" y="2502"/>
                  </a:cubicBezTo>
                  <a:cubicBezTo>
                    <a:pt x="13129" y="2784"/>
                    <a:pt x="12506" y="2617"/>
                    <a:pt x="12224" y="2129"/>
                  </a:cubicBezTo>
                  <a:cubicBezTo>
                    <a:pt x="12153" y="2008"/>
                    <a:pt x="12108" y="1875"/>
                    <a:pt x="12094" y="1737"/>
                  </a:cubicBezTo>
                  <a:cubicBezTo>
                    <a:pt x="12051" y="1346"/>
                    <a:pt x="12238" y="962"/>
                    <a:pt x="12571" y="751"/>
                  </a:cubicBezTo>
                  <a:cubicBezTo>
                    <a:pt x="12971" y="505"/>
                    <a:pt x="13488" y="564"/>
                    <a:pt x="13826" y="895"/>
                  </a:cubicBezTo>
                  <a:lnTo>
                    <a:pt x="13829" y="906"/>
                  </a:lnTo>
                  <a:lnTo>
                    <a:pt x="13031" y="1428"/>
                  </a:lnTo>
                  <a:cubicBezTo>
                    <a:pt x="12926" y="1495"/>
                    <a:pt x="12782" y="1566"/>
                    <a:pt x="12864" y="1712"/>
                  </a:cubicBezTo>
                  <a:cubicBezTo>
                    <a:pt x="12901" y="1774"/>
                    <a:pt x="12954" y="1858"/>
                    <a:pt x="13031" y="1878"/>
                  </a:cubicBezTo>
                  <a:cubicBezTo>
                    <a:pt x="13076" y="1889"/>
                    <a:pt x="13124" y="1881"/>
                    <a:pt x="13160" y="1856"/>
                  </a:cubicBezTo>
                  <a:cubicBezTo>
                    <a:pt x="13206" y="1827"/>
                    <a:pt x="14298" y="1115"/>
                    <a:pt x="14298" y="1115"/>
                  </a:cubicBezTo>
                  <a:cubicBezTo>
                    <a:pt x="14332" y="1098"/>
                    <a:pt x="14360" y="1069"/>
                    <a:pt x="14377" y="1036"/>
                  </a:cubicBezTo>
                  <a:cubicBezTo>
                    <a:pt x="14419" y="951"/>
                    <a:pt x="14371" y="878"/>
                    <a:pt x="14323" y="807"/>
                  </a:cubicBezTo>
                  <a:cubicBezTo>
                    <a:pt x="14049" y="401"/>
                    <a:pt x="13592" y="158"/>
                    <a:pt x="13101" y="155"/>
                  </a:cubicBezTo>
                  <a:lnTo>
                    <a:pt x="13070" y="155"/>
                  </a:lnTo>
                  <a:cubicBezTo>
                    <a:pt x="12257" y="172"/>
                    <a:pt x="11614" y="847"/>
                    <a:pt x="11634" y="1655"/>
                  </a:cubicBezTo>
                  <a:cubicBezTo>
                    <a:pt x="11637" y="1796"/>
                    <a:pt x="11659" y="1935"/>
                    <a:pt x="11701" y="2067"/>
                  </a:cubicBezTo>
                  <a:cubicBezTo>
                    <a:pt x="11947" y="2840"/>
                    <a:pt x="12774" y="3269"/>
                    <a:pt x="13547" y="3024"/>
                  </a:cubicBezTo>
                  <a:cubicBezTo>
                    <a:pt x="13829" y="2933"/>
                    <a:pt x="14075" y="2767"/>
                    <a:pt x="14255" y="2538"/>
                  </a:cubicBezTo>
                  <a:close/>
                </a:path>
              </a:pathLst>
            </a:custGeom>
            <a:solidFill>
              <a:srgbClr val="FF54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60"/>
                <a:buFont typeface="Helvetica Neue Light"/>
                <a:buNone/>
              </a:pPr>
              <a:r>
                <a:t/>
              </a:r>
              <a:endParaRPr b="0" i="0" sz="2260" u="none" cap="none" strike="noStrike">
                <a:solidFill>
                  <a:srgbClr val="000000"/>
                </a:solidFill>
                <a:latin typeface="Helvetica Neue Light"/>
                <a:ea typeface="Helvetica Neue Light"/>
                <a:cs typeface="Helvetica Neue Light"/>
                <a:sym typeface="Helvetica Neue Light"/>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back, logo" type="title">
  <p:cSld name="TITLE">
    <p:spTree>
      <p:nvGrpSpPr>
        <p:cNvPr id="425" name="Shape 425"/>
        <p:cNvGrpSpPr/>
        <p:nvPr/>
      </p:nvGrpSpPr>
      <p:grpSpPr>
        <a:xfrm>
          <a:off x="0" y="0"/>
          <a:ext cx="0" cy="0"/>
          <a:chOff x="0" y="0"/>
          <a:chExt cx="0" cy="0"/>
        </a:xfrm>
      </p:grpSpPr>
      <p:sp>
        <p:nvSpPr>
          <p:cNvPr id="426" name="Google Shape;426;p68"/>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C1C5D6"/>
                </a:solidFill>
                <a:latin typeface="Proxima Nova"/>
                <a:ea typeface="Proxima Nova"/>
                <a:cs typeface="Proxima Nova"/>
                <a:sym typeface="Proxima Nova"/>
              </a:rPr>
              <a:t>CONFIDENTIAL</a:t>
            </a:r>
            <a:endParaRPr sz="600">
              <a:solidFill>
                <a:srgbClr val="C1C5D6"/>
              </a:solidFill>
              <a:latin typeface="Proxima Nova"/>
              <a:ea typeface="Proxima Nova"/>
              <a:cs typeface="Proxima Nova"/>
              <a:sym typeface="Proxima Nova"/>
            </a:endParaRPr>
          </a:p>
        </p:txBody>
      </p:sp>
      <p:pic>
        <p:nvPicPr>
          <p:cNvPr id="427" name="Google Shape;427;p68"/>
          <p:cNvPicPr preferRelativeResize="0"/>
          <p:nvPr/>
        </p:nvPicPr>
        <p:blipFill>
          <a:blip r:embed="rId2">
            <a:alphaModFix/>
          </a:blip>
          <a:stretch>
            <a:fillRect/>
          </a:stretch>
        </p:blipFill>
        <p:spPr>
          <a:xfrm>
            <a:off x="8334013" y="4858665"/>
            <a:ext cx="589179" cy="233474"/>
          </a:xfrm>
          <a:prstGeom prst="rect">
            <a:avLst/>
          </a:prstGeom>
          <a:noFill/>
          <a:ln>
            <a:noFill/>
          </a:ln>
        </p:spPr>
      </p:pic>
      <p:cxnSp>
        <p:nvCxnSpPr>
          <p:cNvPr id="428" name="Google Shape;428;p68"/>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back, no logo">
  <p:cSld name="TITLE_3">
    <p:spTree>
      <p:nvGrpSpPr>
        <p:cNvPr id="429" name="Shape 429"/>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CUSTOM_1_1_1">
    <p:spTree>
      <p:nvGrpSpPr>
        <p:cNvPr id="430" name="Shape 430"/>
        <p:cNvGrpSpPr/>
        <p:nvPr/>
      </p:nvGrpSpPr>
      <p:grpSpPr>
        <a:xfrm>
          <a:off x="0" y="0"/>
          <a:ext cx="0" cy="0"/>
          <a:chOff x="0" y="0"/>
          <a:chExt cx="0" cy="0"/>
        </a:xfrm>
      </p:grpSpPr>
      <p:pic>
        <p:nvPicPr>
          <p:cNvPr descr="2.png" id="431" name="Google Shape;431;p70"/>
          <p:cNvPicPr preferRelativeResize="0"/>
          <p:nvPr/>
        </p:nvPicPr>
        <p:blipFill rotWithShape="1">
          <a:blip r:embed="rId2">
            <a:alphaModFix/>
          </a:blip>
          <a:srcRect b="22030" l="2865" r="2865" t="-16219"/>
          <a:stretch/>
        </p:blipFill>
        <p:spPr>
          <a:xfrm>
            <a:off x="0" y="2325050"/>
            <a:ext cx="9144000" cy="2818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and half background, logo">
  <p:cSld name="CUSTOM_3_1">
    <p:spTree>
      <p:nvGrpSpPr>
        <p:cNvPr id="432" name="Shape 432"/>
        <p:cNvGrpSpPr/>
        <p:nvPr/>
      </p:nvGrpSpPr>
      <p:grpSpPr>
        <a:xfrm>
          <a:off x="0" y="0"/>
          <a:ext cx="0" cy="0"/>
          <a:chOff x="0" y="0"/>
          <a:chExt cx="0" cy="0"/>
        </a:xfrm>
      </p:grpSpPr>
      <p:sp>
        <p:nvSpPr>
          <p:cNvPr id="433" name="Google Shape;433;p71"/>
          <p:cNvSpPr/>
          <p:nvPr/>
        </p:nvSpPr>
        <p:spPr>
          <a:xfrm>
            <a:off x="0" y="0"/>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71"/>
          <p:cNvPicPr preferRelativeResize="0"/>
          <p:nvPr/>
        </p:nvPicPr>
        <p:blipFill>
          <a:blip r:embed="rId2">
            <a:alphaModFix/>
          </a:blip>
          <a:stretch>
            <a:fillRect/>
          </a:stretch>
        </p:blipFill>
        <p:spPr>
          <a:xfrm>
            <a:off x="8334013" y="4858665"/>
            <a:ext cx="589179" cy="233474"/>
          </a:xfrm>
          <a:prstGeom prst="rect">
            <a:avLst/>
          </a:prstGeom>
          <a:noFill/>
          <a:ln>
            <a:noFill/>
          </a:ln>
        </p:spPr>
      </p:pic>
      <p:sp>
        <p:nvSpPr>
          <p:cNvPr id="435" name="Google Shape;435;p71"/>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C1C5D6"/>
                </a:solidFill>
                <a:latin typeface="Proxima Nova"/>
                <a:ea typeface="Proxima Nova"/>
                <a:cs typeface="Proxima Nova"/>
                <a:sym typeface="Proxima Nova"/>
              </a:rPr>
              <a:t>CONFIDENTIAL</a:t>
            </a:r>
            <a:endParaRPr sz="600">
              <a:solidFill>
                <a:srgbClr val="C1C5D6"/>
              </a:solidFill>
              <a:latin typeface="Proxima Nova"/>
              <a:ea typeface="Proxima Nova"/>
              <a:cs typeface="Proxima Nova"/>
              <a:sym typeface="Proxima Nova"/>
            </a:endParaRPr>
          </a:p>
        </p:txBody>
      </p:sp>
      <p:cxnSp>
        <p:nvCxnSpPr>
          <p:cNvPr id="436" name="Google Shape;436;p71"/>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and half background, no logo">
  <p:cSld name="CUSTOM_3_1_2">
    <p:spTree>
      <p:nvGrpSpPr>
        <p:cNvPr id="437" name="Shape 437"/>
        <p:cNvGrpSpPr/>
        <p:nvPr/>
      </p:nvGrpSpPr>
      <p:grpSpPr>
        <a:xfrm>
          <a:off x="0" y="0"/>
          <a:ext cx="0" cy="0"/>
          <a:chOff x="0" y="0"/>
          <a:chExt cx="0" cy="0"/>
        </a:xfrm>
      </p:grpSpPr>
      <p:sp>
        <p:nvSpPr>
          <p:cNvPr id="438" name="Google Shape;438;p72"/>
          <p:cNvSpPr/>
          <p:nvPr/>
        </p:nvSpPr>
        <p:spPr>
          <a:xfrm>
            <a:off x="0" y="0"/>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s background, logo">
  <p:cSld name="CUSTOM_3_1_1">
    <p:spTree>
      <p:nvGrpSpPr>
        <p:cNvPr id="439" name="Shape 439"/>
        <p:cNvGrpSpPr/>
        <p:nvPr/>
      </p:nvGrpSpPr>
      <p:grpSpPr>
        <a:xfrm>
          <a:off x="0" y="0"/>
          <a:ext cx="0" cy="0"/>
          <a:chOff x="0" y="0"/>
          <a:chExt cx="0" cy="0"/>
        </a:xfrm>
      </p:grpSpPr>
      <p:sp>
        <p:nvSpPr>
          <p:cNvPr id="440" name="Google Shape;440;p73"/>
          <p:cNvSpPr/>
          <p:nvPr/>
        </p:nvSpPr>
        <p:spPr>
          <a:xfrm>
            <a:off x="304800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3"/>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C1C5D6"/>
                </a:solidFill>
                <a:latin typeface="Proxima Nova"/>
                <a:ea typeface="Proxima Nova"/>
                <a:cs typeface="Proxima Nova"/>
                <a:sym typeface="Proxima Nova"/>
              </a:rPr>
              <a:t>CONFIDENTIAL</a:t>
            </a:r>
            <a:endParaRPr sz="600">
              <a:solidFill>
                <a:srgbClr val="C1C5D6"/>
              </a:solidFill>
              <a:latin typeface="Proxima Nova"/>
              <a:ea typeface="Proxima Nova"/>
              <a:cs typeface="Proxima Nova"/>
              <a:sym typeface="Proxima Nova"/>
            </a:endParaRPr>
          </a:p>
        </p:txBody>
      </p:sp>
      <p:cxnSp>
        <p:nvCxnSpPr>
          <p:cNvPr id="442" name="Google Shape;442;p73"/>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pic>
        <p:nvPicPr>
          <p:cNvPr id="443" name="Google Shape;443;p73"/>
          <p:cNvPicPr preferRelativeResize="0"/>
          <p:nvPr/>
        </p:nvPicPr>
        <p:blipFill>
          <a:blip r:embed="rId2">
            <a:alphaModFix/>
          </a:blip>
          <a:stretch>
            <a:fillRect/>
          </a:stretch>
        </p:blipFill>
        <p:spPr>
          <a:xfrm>
            <a:off x="8334013" y="4858665"/>
            <a:ext cx="589179" cy="23347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s background, no logo">
  <p:cSld name="CUSTOM_3_1_1_4">
    <p:spTree>
      <p:nvGrpSpPr>
        <p:cNvPr id="444" name="Shape 444"/>
        <p:cNvGrpSpPr/>
        <p:nvPr/>
      </p:nvGrpSpPr>
      <p:grpSpPr>
        <a:xfrm>
          <a:off x="0" y="0"/>
          <a:ext cx="0" cy="0"/>
          <a:chOff x="0" y="0"/>
          <a:chExt cx="0" cy="0"/>
        </a:xfrm>
      </p:grpSpPr>
      <p:sp>
        <p:nvSpPr>
          <p:cNvPr id="445" name="Google Shape;445;p74"/>
          <p:cNvSpPr/>
          <p:nvPr/>
        </p:nvSpPr>
        <p:spPr>
          <a:xfrm>
            <a:off x="304800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split, gray top - logo">
  <p:cSld name="CUSTOM_3_1_1_3">
    <p:spTree>
      <p:nvGrpSpPr>
        <p:cNvPr id="446" name="Shape 446"/>
        <p:cNvGrpSpPr/>
        <p:nvPr/>
      </p:nvGrpSpPr>
      <p:grpSpPr>
        <a:xfrm>
          <a:off x="0" y="0"/>
          <a:ext cx="0" cy="0"/>
          <a:chOff x="0" y="0"/>
          <a:chExt cx="0" cy="0"/>
        </a:xfrm>
      </p:grpSpPr>
      <p:sp>
        <p:nvSpPr>
          <p:cNvPr id="447" name="Google Shape;447;p75"/>
          <p:cNvSpPr/>
          <p:nvPr/>
        </p:nvSpPr>
        <p:spPr>
          <a:xfrm rot="-5400000">
            <a:off x="3287100" y="-715612"/>
            <a:ext cx="2574600" cy="914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5"/>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C1C5D6"/>
                </a:solidFill>
                <a:latin typeface="Proxima Nova"/>
                <a:ea typeface="Proxima Nova"/>
                <a:cs typeface="Proxima Nova"/>
                <a:sym typeface="Proxima Nova"/>
              </a:rPr>
              <a:t>CONFIDENTIAL</a:t>
            </a:r>
            <a:endParaRPr sz="600">
              <a:solidFill>
                <a:srgbClr val="C1C5D6"/>
              </a:solidFill>
              <a:latin typeface="Proxima Nova"/>
              <a:ea typeface="Proxima Nova"/>
              <a:cs typeface="Proxima Nova"/>
              <a:sym typeface="Proxima Nova"/>
            </a:endParaRPr>
          </a:p>
        </p:txBody>
      </p:sp>
      <p:cxnSp>
        <p:nvCxnSpPr>
          <p:cNvPr id="449" name="Google Shape;449;p75"/>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pic>
        <p:nvPicPr>
          <p:cNvPr id="450" name="Google Shape;450;p75"/>
          <p:cNvPicPr preferRelativeResize="0"/>
          <p:nvPr/>
        </p:nvPicPr>
        <p:blipFill>
          <a:blip r:embed="rId2">
            <a:alphaModFix/>
          </a:blip>
          <a:stretch>
            <a:fillRect/>
          </a:stretch>
        </p:blipFill>
        <p:spPr>
          <a:xfrm>
            <a:off x="8334013" y="4858665"/>
            <a:ext cx="589179" cy="2334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and half background, no logo">
  <p:cSld name="CUSTOM_3_1_2">
    <p:spTree>
      <p:nvGrpSpPr>
        <p:cNvPr id="34" name="Shape 34"/>
        <p:cNvGrpSpPr/>
        <p:nvPr/>
      </p:nvGrpSpPr>
      <p:grpSpPr>
        <a:xfrm>
          <a:off x="0" y="0"/>
          <a:ext cx="0" cy="0"/>
          <a:chOff x="0" y="0"/>
          <a:chExt cx="0" cy="0"/>
        </a:xfrm>
      </p:grpSpPr>
      <p:sp>
        <p:nvSpPr>
          <p:cNvPr id="35" name="Google Shape;35;p8"/>
          <p:cNvSpPr/>
          <p:nvPr/>
        </p:nvSpPr>
        <p:spPr>
          <a:xfrm>
            <a:off x="0" y="0"/>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split, gray top - no logo">
  <p:cSld name="CUSTOM_3_1_1_3_1">
    <p:spTree>
      <p:nvGrpSpPr>
        <p:cNvPr id="451" name="Shape 451"/>
        <p:cNvGrpSpPr/>
        <p:nvPr/>
      </p:nvGrpSpPr>
      <p:grpSpPr>
        <a:xfrm>
          <a:off x="0" y="0"/>
          <a:ext cx="0" cy="0"/>
          <a:chOff x="0" y="0"/>
          <a:chExt cx="0" cy="0"/>
        </a:xfrm>
      </p:grpSpPr>
      <p:sp>
        <p:nvSpPr>
          <p:cNvPr id="452" name="Google Shape;452;p76"/>
          <p:cNvSpPr/>
          <p:nvPr/>
        </p:nvSpPr>
        <p:spPr>
          <a:xfrm rot="-5400000">
            <a:off x="3287100" y="-715612"/>
            <a:ext cx="2574600" cy="914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split, gray bottom - logo">
  <p:cSld name="CUSTOM_3_1_1_3_2">
    <p:spTree>
      <p:nvGrpSpPr>
        <p:cNvPr id="453" name="Shape 453"/>
        <p:cNvGrpSpPr/>
        <p:nvPr/>
      </p:nvGrpSpPr>
      <p:grpSpPr>
        <a:xfrm>
          <a:off x="0" y="0"/>
          <a:ext cx="0" cy="0"/>
          <a:chOff x="0" y="0"/>
          <a:chExt cx="0" cy="0"/>
        </a:xfrm>
      </p:grpSpPr>
      <p:sp>
        <p:nvSpPr>
          <p:cNvPr id="454" name="Google Shape;454;p77"/>
          <p:cNvSpPr/>
          <p:nvPr/>
        </p:nvSpPr>
        <p:spPr>
          <a:xfrm rot="-5400000">
            <a:off x="3284700" y="-3289950"/>
            <a:ext cx="2574600" cy="914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7"/>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C1C5D6"/>
                </a:solidFill>
                <a:latin typeface="Proxima Nova"/>
                <a:ea typeface="Proxima Nova"/>
                <a:cs typeface="Proxima Nova"/>
                <a:sym typeface="Proxima Nova"/>
              </a:rPr>
              <a:t>CONFIDENTIAL</a:t>
            </a:r>
            <a:endParaRPr sz="600">
              <a:solidFill>
                <a:srgbClr val="C1C5D6"/>
              </a:solidFill>
              <a:latin typeface="Proxima Nova"/>
              <a:ea typeface="Proxima Nova"/>
              <a:cs typeface="Proxima Nova"/>
              <a:sym typeface="Proxima Nova"/>
            </a:endParaRPr>
          </a:p>
        </p:txBody>
      </p:sp>
      <p:cxnSp>
        <p:nvCxnSpPr>
          <p:cNvPr id="456" name="Google Shape;456;p77"/>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pic>
        <p:nvPicPr>
          <p:cNvPr id="457" name="Google Shape;457;p77"/>
          <p:cNvPicPr preferRelativeResize="0"/>
          <p:nvPr/>
        </p:nvPicPr>
        <p:blipFill>
          <a:blip r:embed="rId2">
            <a:alphaModFix/>
          </a:blip>
          <a:stretch>
            <a:fillRect/>
          </a:stretch>
        </p:blipFill>
        <p:spPr>
          <a:xfrm>
            <a:off x="8334013" y="4858665"/>
            <a:ext cx="589179" cy="233474"/>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split, gray bottom - no logo">
  <p:cSld name="CUSTOM_3_1_1_3_1_1">
    <p:spTree>
      <p:nvGrpSpPr>
        <p:cNvPr id="458" name="Shape 458"/>
        <p:cNvGrpSpPr/>
        <p:nvPr/>
      </p:nvGrpSpPr>
      <p:grpSpPr>
        <a:xfrm>
          <a:off x="0" y="0"/>
          <a:ext cx="0" cy="0"/>
          <a:chOff x="0" y="0"/>
          <a:chExt cx="0" cy="0"/>
        </a:xfrm>
      </p:grpSpPr>
      <p:sp>
        <p:nvSpPr>
          <p:cNvPr id="459" name="Google Shape;459;p78"/>
          <p:cNvSpPr/>
          <p:nvPr/>
        </p:nvSpPr>
        <p:spPr>
          <a:xfrm rot="-5400000">
            <a:off x="3284700" y="-3289950"/>
            <a:ext cx="2574600" cy="914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uted blue background, logo">
  <p:cSld name="CUSTOM_2_2">
    <p:bg>
      <p:bgPr>
        <a:solidFill>
          <a:srgbClr val="525474"/>
        </a:solidFill>
      </p:bgPr>
    </p:bg>
    <p:spTree>
      <p:nvGrpSpPr>
        <p:cNvPr id="460" name="Shape 460"/>
        <p:cNvGrpSpPr/>
        <p:nvPr/>
      </p:nvGrpSpPr>
      <p:grpSpPr>
        <a:xfrm>
          <a:off x="0" y="0"/>
          <a:ext cx="0" cy="0"/>
          <a:chOff x="0" y="0"/>
          <a:chExt cx="0" cy="0"/>
        </a:xfrm>
      </p:grpSpPr>
      <p:sp>
        <p:nvSpPr>
          <p:cNvPr id="461" name="Google Shape;461;p79"/>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ECEBEE"/>
                </a:solidFill>
                <a:latin typeface="Proxima Nova"/>
                <a:ea typeface="Proxima Nova"/>
                <a:cs typeface="Proxima Nova"/>
                <a:sym typeface="Proxima Nova"/>
              </a:rPr>
              <a:t>CONFIDENTIAL</a:t>
            </a:r>
            <a:endParaRPr sz="600">
              <a:solidFill>
                <a:srgbClr val="ECEBEE"/>
              </a:solidFill>
              <a:latin typeface="Proxima Nova"/>
              <a:ea typeface="Proxima Nova"/>
              <a:cs typeface="Proxima Nova"/>
              <a:sym typeface="Proxima Nova"/>
            </a:endParaRPr>
          </a:p>
        </p:txBody>
      </p:sp>
      <p:cxnSp>
        <p:nvCxnSpPr>
          <p:cNvPr id="462" name="Google Shape;462;p79"/>
          <p:cNvCxnSpPr/>
          <p:nvPr/>
        </p:nvCxnSpPr>
        <p:spPr>
          <a:xfrm>
            <a:off x="433950" y="4975406"/>
            <a:ext cx="7650300" cy="0"/>
          </a:xfrm>
          <a:prstGeom prst="straightConnector1">
            <a:avLst/>
          </a:prstGeom>
          <a:noFill/>
          <a:ln cap="flat" cmpd="sng" w="9525">
            <a:solidFill>
              <a:srgbClr val="ECEBEE"/>
            </a:solidFill>
            <a:prstDash val="solid"/>
            <a:round/>
            <a:headEnd len="med" w="med" type="none"/>
            <a:tailEnd len="med" w="med" type="none"/>
          </a:ln>
        </p:spPr>
      </p:cxnSp>
      <p:pic>
        <p:nvPicPr>
          <p:cNvPr id="463" name="Google Shape;463;p79"/>
          <p:cNvPicPr preferRelativeResize="0"/>
          <p:nvPr/>
        </p:nvPicPr>
        <p:blipFill>
          <a:blip r:embed="rId2">
            <a:alphaModFix/>
          </a:blip>
          <a:stretch>
            <a:fillRect/>
          </a:stretch>
        </p:blipFill>
        <p:spPr>
          <a:xfrm>
            <a:off x="8333999" y="4858667"/>
            <a:ext cx="589188" cy="233474"/>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uted blue background, no logo">
  <p:cSld name="CUSTOM_2_2_1">
    <p:bg>
      <p:bgPr>
        <a:solidFill>
          <a:srgbClr val="525474"/>
        </a:solidFill>
      </p:bgPr>
    </p:bg>
    <p:spTree>
      <p:nvGrpSpPr>
        <p:cNvPr id="464" name="Shape 464"/>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ackground, logo">
  <p:cSld name="CUSTOM_2_2_2">
    <p:bg>
      <p:bgPr>
        <a:solidFill>
          <a:srgbClr val="FF5337"/>
        </a:solidFill>
      </p:bgPr>
    </p:bg>
    <p:spTree>
      <p:nvGrpSpPr>
        <p:cNvPr id="465" name="Shape 465"/>
        <p:cNvGrpSpPr/>
        <p:nvPr/>
      </p:nvGrpSpPr>
      <p:grpSpPr>
        <a:xfrm>
          <a:off x="0" y="0"/>
          <a:ext cx="0" cy="0"/>
          <a:chOff x="0" y="0"/>
          <a:chExt cx="0" cy="0"/>
        </a:xfrm>
      </p:grpSpPr>
      <p:sp>
        <p:nvSpPr>
          <p:cNvPr id="466" name="Google Shape;466;p81"/>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ECEBEE"/>
                </a:solidFill>
                <a:latin typeface="Proxima Nova"/>
                <a:ea typeface="Proxima Nova"/>
                <a:cs typeface="Proxima Nova"/>
                <a:sym typeface="Proxima Nova"/>
              </a:rPr>
              <a:t>CONFIDENTIAL</a:t>
            </a:r>
            <a:endParaRPr sz="600">
              <a:solidFill>
                <a:srgbClr val="ECEBEE"/>
              </a:solidFill>
              <a:latin typeface="Proxima Nova"/>
              <a:ea typeface="Proxima Nova"/>
              <a:cs typeface="Proxima Nova"/>
              <a:sym typeface="Proxima Nova"/>
            </a:endParaRPr>
          </a:p>
        </p:txBody>
      </p:sp>
      <p:cxnSp>
        <p:nvCxnSpPr>
          <p:cNvPr id="467" name="Google Shape;467;p81"/>
          <p:cNvCxnSpPr/>
          <p:nvPr/>
        </p:nvCxnSpPr>
        <p:spPr>
          <a:xfrm>
            <a:off x="433950" y="4975406"/>
            <a:ext cx="7650300" cy="0"/>
          </a:xfrm>
          <a:prstGeom prst="straightConnector1">
            <a:avLst/>
          </a:prstGeom>
          <a:noFill/>
          <a:ln cap="flat" cmpd="sng" w="9525">
            <a:solidFill>
              <a:srgbClr val="ECEBEE"/>
            </a:solidFill>
            <a:prstDash val="solid"/>
            <a:round/>
            <a:headEnd len="med" w="med" type="none"/>
            <a:tailEnd len="med" w="med" type="none"/>
          </a:ln>
        </p:spPr>
      </p:cxnSp>
      <p:pic>
        <p:nvPicPr>
          <p:cNvPr id="468" name="Google Shape;468;p81"/>
          <p:cNvPicPr preferRelativeResize="0"/>
          <p:nvPr/>
        </p:nvPicPr>
        <p:blipFill>
          <a:blip r:embed="rId2">
            <a:alphaModFix/>
          </a:blip>
          <a:stretch>
            <a:fillRect/>
          </a:stretch>
        </p:blipFill>
        <p:spPr>
          <a:xfrm>
            <a:off x="8333999" y="4858667"/>
            <a:ext cx="589188" cy="23347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ackground, no logo">
  <p:cSld name="CUSTOM_2_2_2_1">
    <p:bg>
      <p:bgPr>
        <a:solidFill>
          <a:srgbClr val="FF5337"/>
        </a:solidFill>
      </p:bgPr>
    </p:bg>
    <p:spTree>
      <p:nvGrpSpPr>
        <p:cNvPr id="469" name="Shape 469"/>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74" name="Shape 474"/>
        <p:cNvGrpSpPr/>
        <p:nvPr/>
      </p:nvGrpSpPr>
      <p:grpSpPr>
        <a:xfrm>
          <a:off x="0" y="0"/>
          <a:ext cx="0" cy="0"/>
          <a:chOff x="0" y="0"/>
          <a:chExt cx="0" cy="0"/>
        </a:xfrm>
      </p:grpSpPr>
      <p:sp>
        <p:nvSpPr>
          <p:cNvPr id="475" name="Google Shape;475;p8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6" name="Google Shape;476;p8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7" name="Google Shape;477;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78" name="Shape 478"/>
        <p:cNvGrpSpPr/>
        <p:nvPr/>
      </p:nvGrpSpPr>
      <p:grpSpPr>
        <a:xfrm>
          <a:off x="0" y="0"/>
          <a:ext cx="0" cy="0"/>
          <a:chOff x="0" y="0"/>
          <a:chExt cx="0" cy="0"/>
        </a:xfrm>
      </p:grpSpPr>
      <p:sp>
        <p:nvSpPr>
          <p:cNvPr id="479" name="Google Shape;479;p8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0" name="Google Shape;480;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81" name="Shape 481"/>
        <p:cNvGrpSpPr/>
        <p:nvPr/>
      </p:nvGrpSpPr>
      <p:grpSpPr>
        <a:xfrm>
          <a:off x="0" y="0"/>
          <a:ext cx="0" cy="0"/>
          <a:chOff x="0" y="0"/>
          <a:chExt cx="0" cy="0"/>
        </a:xfrm>
      </p:grpSpPr>
      <p:sp>
        <p:nvSpPr>
          <p:cNvPr id="482" name="Google Shape;482;p8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3" name="Google Shape;483;p8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84" name="Google Shape;484;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s background, logo">
  <p:cSld name="CUSTOM_3_1_1">
    <p:spTree>
      <p:nvGrpSpPr>
        <p:cNvPr id="36" name="Shape 36"/>
        <p:cNvGrpSpPr/>
        <p:nvPr/>
      </p:nvGrpSpPr>
      <p:grpSpPr>
        <a:xfrm>
          <a:off x="0" y="0"/>
          <a:ext cx="0" cy="0"/>
          <a:chOff x="0" y="0"/>
          <a:chExt cx="0" cy="0"/>
        </a:xfrm>
      </p:grpSpPr>
      <p:sp>
        <p:nvSpPr>
          <p:cNvPr id="37" name="Google Shape;37;p9"/>
          <p:cNvSpPr/>
          <p:nvPr/>
        </p:nvSpPr>
        <p:spPr>
          <a:xfrm>
            <a:off x="304800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nvSpPr>
        <p:spPr>
          <a:xfrm>
            <a:off x="7315950" y="4951214"/>
            <a:ext cx="863700" cy="15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C1C5D6"/>
                </a:solidFill>
                <a:latin typeface="Proxima Nova"/>
                <a:ea typeface="Proxima Nova"/>
                <a:cs typeface="Proxima Nova"/>
                <a:sym typeface="Proxima Nova"/>
              </a:rPr>
              <a:t>CONFIDENTIAL</a:t>
            </a:r>
            <a:endParaRPr sz="600">
              <a:solidFill>
                <a:srgbClr val="C1C5D6"/>
              </a:solidFill>
              <a:latin typeface="Proxima Nova"/>
              <a:ea typeface="Proxima Nova"/>
              <a:cs typeface="Proxima Nova"/>
              <a:sym typeface="Proxima Nova"/>
            </a:endParaRPr>
          </a:p>
        </p:txBody>
      </p:sp>
      <p:cxnSp>
        <p:nvCxnSpPr>
          <p:cNvPr id="39" name="Google Shape;39;p9"/>
          <p:cNvCxnSpPr/>
          <p:nvPr/>
        </p:nvCxnSpPr>
        <p:spPr>
          <a:xfrm>
            <a:off x="433950" y="4975406"/>
            <a:ext cx="7650300" cy="0"/>
          </a:xfrm>
          <a:prstGeom prst="straightConnector1">
            <a:avLst/>
          </a:prstGeom>
          <a:noFill/>
          <a:ln cap="flat" cmpd="sng" w="9525">
            <a:solidFill>
              <a:srgbClr val="C1C5D6"/>
            </a:solidFill>
            <a:prstDash val="solid"/>
            <a:round/>
            <a:headEnd len="med" w="med" type="none"/>
            <a:tailEnd len="med" w="med" type="none"/>
          </a:ln>
        </p:spPr>
      </p:cxnSp>
      <p:pic>
        <p:nvPicPr>
          <p:cNvPr id="40" name="Google Shape;40;p9"/>
          <p:cNvPicPr preferRelativeResize="0"/>
          <p:nvPr/>
        </p:nvPicPr>
        <p:blipFill>
          <a:blip r:embed="rId2">
            <a:alphaModFix/>
          </a:blip>
          <a:stretch>
            <a:fillRect/>
          </a:stretch>
        </p:blipFill>
        <p:spPr>
          <a:xfrm>
            <a:off x="8334013" y="4858665"/>
            <a:ext cx="589179" cy="233474"/>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5" name="Shape 485"/>
        <p:cNvGrpSpPr/>
        <p:nvPr/>
      </p:nvGrpSpPr>
      <p:grpSpPr>
        <a:xfrm>
          <a:off x="0" y="0"/>
          <a:ext cx="0" cy="0"/>
          <a:chOff x="0" y="0"/>
          <a:chExt cx="0" cy="0"/>
        </a:xfrm>
      </p:grpSpPr>
      <p:sp>
        <p:nvSpPr>
          <p:cNvPr id="486" name="Google Shape;486;p8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7" name="Google Shape;487;p8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8" name="Google Shape;488;p8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9" name="Google Shape;489;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0" name="Shape 490"/>
        <p:cNvGrpSpPr/>
        <p:nvPr/>
      </p:nvGrpSpPr>
      <p:grpSpPr>
        <a:xfrm>
          <a:off x="0" y="0"/>
          <a:ext cx="0" cy="0"/>
          <a:chOff x="0" y="0"/>
          <a:chExt cx="0" cy="0"/>
        </a:xfrm>
      </p:grpSpPr>
      <p:sp>
        <p:nvSpPr>
          <p:cNvPr id="491" name="Google Shape;491;p8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2" name="Google Shape;492;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93" name="Shape 493"/>
        <p:cNvGrpSpPr/>
        <p:nvPr/>
      </p:nvGrpSpPr>
      <p:grpSpPr>
        <a:xfrm>
          <a:off x="0" y="0"/>
          <a:ext cx="0" cy="0"/>
          <a:chOff x="0" y="0"/>
          <a:chExt cx="0" cy="0"/>
        </a:xfrm>
      </p:grpSpPr>
      <p:sp>
        <p:nvSpPr>
          <p:cNvPr id="494" name="Google Shape;494;p8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95" name="Google Shape;495;p8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6" name="Google Shape;496;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97" name="Shape 497"/>
        <p:cNvGrpSpPr/>
        <p:nvPr/>
      </p:nvGrpSpPr>
      <p:grpSpPr>
        <a:xfrm>
          <a:off x="0" y="0"/>
          <a:ext cx="0" cy="0"/>
          <a:chOff x="0" y="0"/>
          <a:chExt cx="0" cy="0"/>
        </a:xfrm>
      </p:grpSpPr>
      <p:sp>
        <p:nvSpPr>
          <p:cNvPr id="498" name="Google Shape;498;p9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99" name="Google Shape;499;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00" name="Shape 500"/>
        <p:cNvGrpSpPr/>
        <p:nvPr/>
      </p:nvGrpSpPr>
      <p:grpSpPr>
        <a:xfrm>
          <a:off x="0" y="0"/>
          <a:ext cx="0" cy="0"/>
          <a:chOff x="0" y="0"/>
          <a:chExt cx="0" cy="0"/>
        </a:xfrm>
      </p:grpSpPr>
      <p:sp>
        <p:nvSpPr>
          <p:cNvPr id="501" name="Google Shape;501;p9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3" name="Google Shape;503;p9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4" name="Google Shape;504;p9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05" name="Google Shape;505;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6" name="Shape 506"/>
        <p:cNvGrpSpPr/>
        <p:nvPr/>
      </p:nvGrpSpPr>
      <p:grpSpPr>
        <a:xfrm>
          <a:off x="0" y="0"/>
          <a:ext cx="0" cy="0"/>
          <a:chOff x="0" y="0"/>
          <a:chExt cx="0" cy="0"/>
        </a:xfrm>
      </p:grpSpPr>
      <p:sp>
        <p:nvSpPr>
          <p:cNvPr id="507" name="Google Shape;507;p9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508" name="Google Shape;508;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9" name="Shape 509"/>
        <p:cNvGrpSpPr/>
        <p:nvPr/>
      </p:nvGrpSpPr>
      <p:grpSpPr>
        <a:xfrm>
          <a:off x="0" y="0"/>
          <a:ext cx="0" cy="0"/>
          <a:chOff x="0" y="0"/>
          <a:chExt cx="0" cy="0"/>
        </a:xfrm>
      </p:grpSpPr>
      <p:sp>
        <p:nvSpPr>
          <p:cNvPr id="510" name="Google Shape;510;p9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1" name="Google Shape;511;p9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12" name="Google Shape;512;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3" name="Shape 513"/>
        <p:cNvGrpSpPr/>
        <p:nvPr/>
      </p:nvGrpSpPr>
      <p:grpSpPr>
        <a:xfrm>
          <a:off x="0" y="0"/>
          <a:ext cx="0" cy="0"/>
          <a:chOff x="0" y="0"/>
          <a:chExt cx="0" cy="0"/>
        </a:xfrm>
      </p:grpSpPr>
      <p:sp>
        <p:nvSpPr>
          <p:cNvPr id="514" name="Google Shape;514;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AND_BODY_1">
    <p:spTree>
      <p:nvGrpSpPr>
        <p:cNvPr id="515" name="Shape 515"/>
        <p:cNvGrpSpPr/>
        <p:nvPr/>
      </p:nvGrpSpPr>
      <p:grpSpPr>
        <a:xfrm>
          <a:off x="0" y="0"/>
          <a:ext cx="0" cy="0"/>
          <a:chOff x="0" y="0"/>
          <a:chExt cx="0" cy="0"/>
        </a:xfrm>
      </p:grpSpPr>
      <p:sp>
        <p:nvSpPr>
          <p:cNvPr id="516" name="Google Shape;516;p95"/>
          <p:cNvSpPr txBox="1"/>
          <p:nvPr>
            <p:ph type="title"/>
          </p:nvPr>
        </p:nvSpPr>
        <p:spPr>
          <a:xfrm>
            <a:off x="457200" y="206010"/>
            <a:ext cx="8229300" cy="857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2800"/>
              <a:buNone/>
              <a:defRPr b="0" i="0" sz="1800" u="none" cap="none" strike="noStrike"/>
            </a:lvl1pPr>
            <a:lvl2pPr indent="0" lvl="1" marL="0" marR="0" rtl="0" algn="l">
              <a:spcBef>
                <a:spcPts val="0"/>
              </a:spcBef>
              <a:spcAft>
                <a:spcPts val="0"/>
              </a:spcAft>
              <a:buSzPts val="2800"/>
              <a:buNone/>
              <a:defRPr b="0" i="0" sz="1800" u="none" cap="none" strike="noStrike"/>
            </a:lvl2pPr>
            <a:lvl3pPr indent="0" lvl="2" marL="0" marR="0" rtl="0" algn="l">
              <a:spcBef>
                <a:spcPts val="0"/>
              </a:spcBef>
              <a:spcAft>
                <a:spcPts val="0"/>
              </a:spcAft>
              <a:buSzPts val="2800"/>
              <a:buNone/>
              <a:defRPr b="0" i="0" sz="1800" u="none" cap="none" strike="noStrike"/>
            </a:lvl3pPr>
            <a:lvl4pPr indent="0" lvl="3" marL="0" marR="0" rtl="0" algn="l">
              <a:spcBef>
                <a:spcPts val="0"/>
              </a:spcBef>
              <a:spcAft>
                <a:spcPts val="0"/>
              </a:spcAft>
              <a:buSzPts val="2800"/>
              <a:buNone/>
              <a:defRPr b="0" i="0" sz="1800" u="none" cap="none" strike="noStrike"/>
            </a:lvl4pPr>
            <a:lvl5pPr indent="0" lvl="4" marL="0" marR="0" rtl="0" algn="l">
              <a:spcBef>
                <a:spcPts val="0"/>
              </a:spcBef>
              <a:spcAft>
                <a:spcPts val="0"/>
              </a:spcAft>
              <a:buSzPts val="2800"/>
              <a:buNone/>
              <a:defRPr b="0" i="0" sz="1800" u="none" cap="none" strike="noStrike"/>
            </a:lvl5pPr>
            <a:lvl6pPr indent="0" lvl="5" marL="0" marR="0" rtl="0" algn="l">
              <a:spcBef>
                <a:spcPts val="0"/>
              </a:spcBef>
              <a:spcAft>
                <a:spcPts val="0"/>
              </a:spcAft>
              <a:buSzPts val="2800"/>
              <a:buNone/>
              <a:defRPr b="0" i="0" sz="1800" u="none" cap="none" strike="noStrike"/>
            </a:lvl6pPr>
            <a:lvl7pPr indent="0" lvl="6" marL="0" marR="0" rtl="0" algn="l">
              <a:spcBef>
                <a:spcPts val="0"/>
              </a:spcBef>
              <a:spcAft>
                <a:spcPts val="0"/>
              </a:spcAft>
              <a:buSzPts val="2800"/>
              <a:buNone/>
              <a:defRPr b="0" i="0" sz="1800" u="none" cap="none" strike="noStrike"/>
            </a:lvl7pPr>
            <a:lvl8pPr indent="0" lvl="7" marL="0" marR="0" rtl="0" algn="l">
              <a:spcBef>
                <a:spcPts val="0"/>
              </a:spcBef>
              <a:spcAft>
                <a:spcPts val="0"/>
              </a:spcAft>
              <a:buSzPts val="2800"/>
              <a:buNone/>
              <a:defRPr b="0" i="0" sz="1800" u="none" cap="none" strike="noStrike"/>
            </a:lvl8pPr>
            <a:lvl9pPr indent="0" lvl="8" marL="0" marR="0" rtl="0" algn="l">
              <a:spcBef>
                <a:spcPts val="0"/>
              </a:spcBef>
              <a:spcAft>
                <a:spcPts val="0"/>
              </a:spcAft>
              <a:buSzPts val="2800"/>
              <a:buNone/>
              <a:defRPr b="0" i="0" sz="1800" u="none" cap="none" strike="noStrike"/>
            </a:lvl9pPr>
          </a:lstStyle>
          <a:p/>
        </p:txBody>
      </p:sp>
      <p:sp>
        <p:nvSpPr>
          <p:cNvPr id="517" name="Google Shape;517;p95"/>
          <p:cNvSpPr txBox="1"/>
          <p:nvPr>
            <p:ph idx="1" type="subTitle"/>
          </p:nvPr>
        </p:nvSpPr>
        <p:spPr>
          <a:xfrm>
            <a:off x="457200" y="1200150"/>
            <a:ext cx="8229300" cy="33945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800"/>
              <a:buNone/>
              <a:defRPr b="0" i="0" sz="1800" u="none" cap="none" strike="noStrike"/>
            </a:lvl1pPr>
            <a:lvl2pPr indent="0" lvl="1" marL="457200" marR="0" rtl="0" algn="l">
              <a:spcBef>
                <a:spcPts val="1600"/>
              </a:spcBef>
              <a:spcAft>
                <a:spcPts val="0"/>
              </a:spcAft>
              <a:buSzPts val="1400"/>
              <a:buNone/>
              <a:defRPr b="0" i="0" sz="1800" u="none" cap="none" strike="noStrike"/>
            </a:lvl2pPr>
            <a:lvl3pPr indent="0" lvl="2" marL="914400" marR="0" rtl="0" algn="l">
              <a:spcBef>
                <a:spcPts val="1600"/>
              </a:spcBef>
              <a:spcAft>
                <a:spcPts val="0"/>
              </a:spcAft>
              <a:buSzPts val="1400"/>
              <a:buNone/>
              <a:defRPr b="0" i="0" sz="1800" u="none" cap="none" strike="noStrike"/>
            </a:lvl3pPr>
            <a:lvl4pPr indent="0" lvl="3" marL="1371600" marR="0" rtl="0" algn="l">
              <a:spcBef>
                <a:spcPts val="1600"/>
              </a:spcBef>
              <a:spcAft>
                <a:spcPts val="0"/>
              </a:spcAft>
              <a:buSzPts val="1400"/>
              <a:buNone/>
              <a:defRPr b="0" i="0" sz="1800" u="none" cap="none" strike="noStrike"/>
            </a:lvl4pPr>
            <a:lvl5pPr indent="0" lvl="4" marL="1828800" marR="0" rtl="0" algn="l">
              <a:spcBef>
                <a:spcPts val="1600"/>
              </a:spcBef>
              <a:spcAft>
                <a:spcPts val="0"/>
              </a:spcAft>
              <a:buSzPts val="1400"/>
              <a:buNone/>
              <a:defRPr b="0" i="0" sz="1800" u="none" cap="none" strike="noStrike"/>
            </a:lvl5pPr>
            <a:lvl6pPr indent="0" lvl="5" marL="2286000" marR="0" rtl="0" algn="l">
              <a:spcBef>
                <a:spcPts val="1600"/>
              </a:spcBef>
              <a:spcAft>
                <a:spcPts val="0"/>
              </a:spcAft>
              <a:buSzPts val="1400"/>
              <a:buNone/>
              <a:defRPr b="0" i="0" sz="1800" u="none" cap="none" strike="noStrike"/>
            </a:lvl6pPr>
            <a:lvl7pPr indent="0" lvl="6" marL="2743200" marR="0" rtl="0" algn="l">
              <a:spcBef>
                <a:spcPts val="1600"/>
              </a:spcBef>
              <a:spcAft>
                <a:spcPts val="0"/>
              </a:spcAft>
              <a:buSzPts val="1400"/>
              <a:buNone/>
              <a:defRPr b="0" i="0" sz="1800" u="none" cap="none" strike="noStrike"/>
            </a:lvl7pPr>
            <a:lvl8pPr indent="0" lvl="7" marL="3200400" marR="0" rtl="0" algn="l">
              <a:spcBef>
                <a:spcPts val="1600"/>
              </a:spcBef>
              <a:spcAft>
                <a:spcPts val="0"/>
              </a:spcAft>
              <a:buSzPts val="1400"/>
              <a:buNone/>
              <a:defRPr b="0" i="0" sz="1800" u="none" cap="none" strike="noStrike"/>
            </a:lvl8pPr>
            <a:lvl9pPr indent="0" lvl="8" marL="3657600" marR="0" rtl="0" algn="l">
              <a:spcBef>
                <a:spcPts val="1600"/>
              </a:spcBef>
              <a:spcAft>
                <a:spcPts val="1600"/>
              </a:spcAft>
              <a:buSzPts val="1400"/>
              <a:buNone/>
              <a:defRPr b="0" i="0" sz="1800" u="none" cap="none" strike="noStrike"/>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18" name="Shape 518"/>
        <p:cNvGrpSpPr/>
        <p:nvPr/>
      </p:nvGrpSpPr>
      <p:grpSpPr>
        <a:xfrm>
          <a:off x="0" y="0"/>
          <a:ext cx="0" cy="0"/>
          <a:chOff x="0" y="0"/>
          <a:chExt cx="0" cy="0"/>
        </a:xfrm>
      </p:grpSpPr>
      <p:sp>
        <p:nvSpPr>
          <p:cNvPr id="519" name="Google Shape;519;p9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520" name="Google Shape;520;p9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1" name="Google Shape;521;p9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2" name="Google Shape;522;p9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3" name="Google Shape;523;p9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s background, no logo">
  <p:cSld name="CUSTOM_3_1_1_4">
    <p:spTree>
      <p:nvGrpSpPr>
        <p:cNvPr id="41" name="Shape 41"/>
        <p:cNvGrpSpPr/>
        <p:nvPr/>
      </p:nvGrpSpPr>
      <p:grpSpPr>
        <a:xfrm>
          <a:off x="0" y="0"/>
          <a:ext cx="0" cy="0"/>
          <a:chOff x="0" y="0"/>
          <a:chExt cx="0" cy="0"/>
        </a:xfrm>
      </p:grpSpPr>
      <p:sp>
        <p:nvSpPr>
          <p:cNvPr id="42" name="Google Shape;42;p10"/>
          <p:cNvSpPr/>
          <p:nvPr/>
        </p:nvSpPr>
        <p:spPr>
          <a:xfrm>
            <a:off x="304800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30" name="Shape 530"/>
        <p:cNvGrpSpPr/>
        <p:nvPr/>
      </p:nvGrpSpPr>
      <p:grpSpPr>
        <a:xfrm>
          <a:off x="0" y="0"/>
          <a:ext cx="0" cy="0"/>
          <a:chOff x="0" y="0"/>
          <a:chExt cx="0" cy="0"/>
        </a:xfrm>
      </p:grpSpPr>
      <p:sp>
        <p:nvSpPr>
          <p:cNvPr id="531" name="Google Shape;531;p9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32" name="Google Shape;532;p9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3" name="Google Shape;533;p9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4" name="Google Shape;534;p9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5" name="Google Shape;535;p9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6" name="Shape 536"/>
        <p:cNvGrpSpPr/>
        <p:nvPr/>
      </p:nvGrpSpPr>
      <p:grpSpPr>
        <a:xfrm>
          <a:off x="0" y="0"/>
          <a:ext cx="0" cy="0"/>
          <a:chOff x="0" y="0"/>
          <a:chExt cx="0" cy="0"/>
        </a:xfrm>
      </p:grpSpPr>
      <p:sp>
        <p:nvSpPr>
          <p:cNvPr id="537" name="Google Shape;537;p99"/>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38" name="Google Shape;538;p99"/>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539" name="Google Shape;539;p9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0" name="Google Shape;540;p9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1" name="Google Shape;541;p9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42" name="Shape 542"/>
        <p:cNvGrpSpPr/>
        <p:nvPr/>
      </p:nvGrpSpPr>
      <p:grpSpPr>
        <a:xfrm>
          <a:off x="0" y="0"/>
          <a:ext cx="0" cy="0"/>
          <a:chOff x="0" y="0"/>
          <a:chExt cx="0" cy="0"/>
        </a:xfrm>
      </p:grpSpPr>
      <p:sp>
        <p:nvSpPr>
          <p:cNvPr id="543" name="Google Shape;543;p10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1"/>
              </a:buClr>
              <a:buSzPts val="1400"/>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44" name="Google Shape;544;p10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32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2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2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545" name="Google Shape;545;p10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6" name="Google Shape;546;p10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7" name="Google Shape;547;p10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48" name="Shape 548"/>
        <p:cNvGrpSpPr/>
        <p:nvPr/>
      </p:nvGrpSpPr>
      <p:grpSpPr>
        <a:xfrm>
          <a:off x="0" y="0"/>
          <a:ext cx="0" cy="0"/>
          <a:chOff x="0" y="0"/>
          <a:chExt cx="0" cy="0"/>
        </a:xfrm>
      </p:grpSpPr>
      <p:sp>
        <p:nvSpPr>
          <p:cNvPr id="549" name="Google Shape;549;p10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50" name="Google Shape;550;p10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1" name="Google Shape;551;p10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2" name="Google Shape;552;p10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3" name="Google Shape;553;p10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4" name="Google Shape;554;p10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55" name="Shape 555"/>
        <p:cNvGrpSpPr/>
        <p:nvPr/>
      </p:nvGrpSpPr>
      <p:grpSpPr>
        <a:xfrm>
          <a:off x="0" y="0"/>
          <a:ext cx="0" cy="0"/>
          <a:chOff x="0" y="0"/>
          <a:chExt cx="0" cy="0"/>
        </a:xfrm>
      </p:grpSpPr>
      <p:sp>
        <p:nvSpPr>
          <p:cNvPr id="556" name="Google Shape;556;p10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57" name="Google Shape;557;p102"/>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558" name="Google Shape;558;p102"/>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59" name="Google Shape;559;p102"/>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560" name="Google Shape;560;p102"/>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61" name="Google Shape;561;p10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2" name="Google Shape;562;p10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3" name="Google Shape;563;p10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4" name="Shape 564"/>
        <p:cNvGrpSpPr/>
        <p:nvPr/>
      </p:nvGrpSpPr>
      <p:grpSpPr>
        <a:xfrm>
          <a:off x="0" y="0"/>
          <a:ext cx="0" cy="0"/>
          <a:chOff x="0" y="0"/>
          <a:chExt cx="0" cy="0"/>
        </a:xfrm>
      </p:grpSpPr>
      <p:sp>
        <p:nvSpPr>
          <p:cNvPr id="565" name="Google Shape;565;p10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66" name="Google Shape;566;p10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7" name="Google Shape;567;p10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8" name="Google Shape;568;p10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9" name="Shape 569"/>
        <p:cNvGrpSpPr/>
        <p:nvPr/>
      </p:nvGrpSpPr>
      <p:grpSpPr>
        <a:xfrm>
          <a:off x="0" y="0"/>
          <a:ext cx="0" cy="0"/>
          <a:chOff x="0" y="0"/>
          <a:chExt cx="0" cy="0"/>
        </a:xfrm>
      </p:grpSpPr>
      <p:sp>
        <p:nvSpPr>
          <p:cNvPr id="570" name="Google Shape;570;p10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1" name="Google Shape;571;p1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2" name="Google Shape;572;p10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73" name="Shape 573"/>
        <p:cNvGrpSpPr/>
        <p:nvPr/>
      </p:nvGrpSpPr>
      <p:grpSpPr>
        <a:xfrm>
          <a:off x="0" y="0"/>
          <a:ext cx="0" cy="0"/>
          <a:chOff x="0" y="0"/>
          <a:chExt cx="0" cy="0"/>
        </a:xfrm>
      </p:grpSpPr>
      <p:sp>
        <p:nvSpPr>
          <p:cNvPr id="574" name="Google Shape;574;p105"/>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75" name="Google Shape;575;p105"/>
          <p:cNvSpPr txBox="1"/>
          <p:nvPr>
            <p:ph idx="1" type="body"/>
          </p:nvPr>
        </p:nvSpPr>
        <p:spPr>
          <a:xfrm>
            <a:off x="3575050" y="204788"/>
            <a:ext cx="5111700" cy="43896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6" name="Google Shape;576;p10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577" name="Google Shape;577;p10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8" name="Google Shape;578;p10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9" name="Google Shape;579;p10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80" name="Shape 580"/>
        <p:cNvGrpSpPr/>
        <p:nvPr/>
      </p:nvGrpSpPr>
      <p:grpSpPr>
        <a:xfrm>
          <a:off x="0" y="0"/>
          <a:ext cx="0" cy="0"/>
          <a:chOff x="0" y="0"/>
          <a:chExt cx="0" cy="0"/>
        </a:xfrm>
      </p:grpSpPr>
      <p:sp>
        <p:nvSpPr>
          <p:cNvPr id="581" name="Google Shape;581;p10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82" name="Google Shape;582;p106"/>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583" name="Google Shape;583;p10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584" name="Google Shape;584;p10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5" name="Google Shape;585;p10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6" name="Google Shape;586;p10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87" name="Shape 587"/>
        <p:cNvGrpSpPr/>
        <p:nvPr/>
      </p:nvGrpSpPr>
      <p:grpSpPr>
        <a:xfrm>
          <a:off x="0" y="0"/>
          <a:ext cx="0" cy="0"/>
          <a:chOff x="0" y="0"/>
          <a:chExt cx="0" cy="0"/>
        </a:xfrm>
      </p:grpSpPr>
      <p:sp>
        <p:nvSpPr>
          <p:cNvPr id="588" name="Google Shape;588;p10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89" name="Google Shape;589;p107"/>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0" name="Google Shape;590;p10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1" name="Google Shape;591;p10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2" name="Google Shape;592;p10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5.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2" Type="http://schemas.openxmlformats.org/officeDocument/2006/relationships/theme" Target="../theme/theme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8.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6" Type="http://schemas.openxmlformats.org/officeDocument/2006/relationships/theme" Target="../theme/theme1.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7.xml"/><Relationship Id="rId10" Type="http://schemas.openxmlformats.org/officeDocument/2006/relationships/slideLayout" Target="../slideLayouts/slideLayout86.xml"/><Relationship Id="rId13" Type="http://schemas.openxmlformats.org/officeDocument/2006/relationships/slideLayout" Target="../slideLayouts/slideLayout89.xml"/><Relationship Id="rId12" Type="http://schemas.openxmlformats.org/officeDocument/2006/relationships/slideLayout" Target="../slideLayouts/slideLayout88.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heme" Target="../theme/theme2.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0.xml"/><Relationship Id="rId10" Type="http://schemas.openxmlformats.org/officeDocument/2006/relationships/slideLayout" Target="../slideLayouts/slideLayout99.xml"/><Relationship Id="rId12" Type="http://schemas.openxmlformats.org/officeDocument/2006/relationships/theme" Target="../theme/theme4.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9" Type="http://schemas.openxmlformats.org/officeDocument/2006/relationships/slideLayout" Target="../slideLayouts/slideLayout98.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7F7F7"/>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9" name="Google Shape;69;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70" name="Google Shape;7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38" name="Shape 138"/>
        <p:cNvGrpSpPr/>
        <p:nvPr/>
      </p:nvGrpSpPr>
      <p:grpSpPr>
        <a:xfrm>
          <a:off x="0" y="0"/>
          <a:ext cx="0" cy="0"/>
          <a:chOff x="0" y="0"/>
          <a:chExt cx="0" cy="0"/>
        </a:xfrm>
      </p:grpSpPr>
      <p:sp>
        <p:nvSpPr>
          <p:cNvPr id="139" name="Google Shape;13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0" name="Google Shape;140;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41" name="Google Shape;14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83" name="Shape 183"/>
        <p:cNvGrpSpPr/>
        <p:nvPr/>
      </p:nvGrpSpPr>
      <p:grpSpPr>
        <a:xfrm>
          <a:off x="0" y="0"/>
          <a:ext cx="0" cy="0"/>
          <a:chOff x="0" y="0"/>
          <a:chExt cx="0" cy="0"/>
        </a:xfrm>
      </p:grpSpPr>
      <p:sp>
        <p:nvSpPr>
          <p:cNvPr id="184" name="Google Shape;184;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5" name="Google Shape;185;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186" name="Google Shape;186;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4" name="Shape 25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7F7F7"/>
        </a:solidFill>
      </p:bgPr>
    </p:bg>
    <p:spTree>
      <p:nvGrpSpPr>
        <p:cNvPr id="424" name="Shape 42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70" name="Shape 470"/>
        <p:cNvGrpSpPr/>
        <p:nvPr/>
      </p:nvGrpSpPr>
      <p:grpSpPr>
        <a:xfrm>
          <a:off x="0" y="0"/>
          <a:ext cx="0" cy="0"/>
          <a:chOff x="0" y="0"/>
          <a:chExt cx="0" cy="0"/>
        </a:xfrm>
      </p:grpSpPr>
      <p:sp>
        <p:nvSpPr>
          <p:cNvPr id="471" name="Google Shape;471;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72" name="Google Shape;472;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473" name="Google Shape;473;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24" name="Shape 524"/>
        <p:cNvGrpSpPr/>
        <p:nvPr/>
      </p:nvGrpSpPr>
      <p:grpSpPr>
        <a:xfrm>
          <a:off x="0" y="0"/>
          <a:ext cx="0" cy="0"/>
          <a:chOff x="0" y="0"/>
          <a:chExt cx="0" cy="0"/>
        </a:xfrm>
      </p:grpSpPr>
      <p:sp>
        <p:nvSpPr>
          <p:cNvPr id="525" name="Google Shape;525;p9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26" name="Google Shape;526;p9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7" name="Google Shape;527;p9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8" name="Google Shape;528;p9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9" name="Google Shape;529;p9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23.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xml"/><Relationship Id="rId3" Type="http://schemas.openxmlformats.org/officeDocument/2006/relationships/image" Target="../media/image45.png"/><Relationship Id="rId4" Type="http://schemas.openxmlformats.org/officeDocument/2006/relationships/image" Target="../media/image8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3.xml"/><Relationship Id="rId3" Type="http://schemas.openxmlformats.org/officeDocument/2006/relationships/image" Target="../media/image45.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29.png"/><Relationship Id="rId7"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34.png"/><Relationship Id="rId7"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xml"/><Relationship Id="rId3" Type="http://schemas.openxmlformats.org/officeDocument/2006/relationships/hyperlink" Target="http://drive.google.com/file/d/16rM8Mkp6baWWuAJiIVtORLC5me2wuOf-/view" TargetMode="Externa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6.xml"/><Relationship Id="rId3" Type="http://schemas.openxmlformats.org/officeDocument/2006/relationships/hyperlink" Target="https://www.lucidchart.com/documents/edit/b71748f5-3673-427c-9e86-ec09a83c6f97/0?callback=close&amp;name=slides&amp;callback_type=back&amp;v=1046&amp;s=720" TargetMode="Externa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7.xml"/><Relationship Id="rId3" Type="http://schemas.openxmlformats.org/officeDocument/2006/relationships/image" Target="../media/image4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xml"/><Relationship Id="rId3" Type="http://schemas.openxmlformats.org/officeDocument/2006/relationships/image" Target="../media/image78.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who.int/news-room/fact-sheets/detail/road-traffic-injuries" TargetMode="External"/><Relationship Id="rId4" Type="http://schemas.openxmlformats.org/officeDocument/2006/relationships/hyperlink" Target="https://www.epa.gov/greenvehicles/greenhouse-gas-emissions-typical-passenger-vehicle" TargetMode="External"/><Relationship Id="rId5" Type="http://schemas.openxmlformats.org/officeDocument/2006/relationships/hyperlink" Target="https://www.automotive-fleet.com/136735/americans-spend-an-average-of-17-600-minutes-driving-annually" TargetMode="External"/><Relationship Id="rId6" Type="http://schemas.openxmlformats.org/officeDocument/2006/relationships/hyperlink" Target="https://bestlifeonline.com/traffic-commute-times/" TargetMode="External"/><Relationship Id="rId7"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5.xml"/><Relationship Id="rId3" Type="http://schemas.openxmlformats.org/officeDocument/2006/relationships/image" Target="../media/image47.png"/><Relationship Id="rId4" Type="http://schemas.openxmlformats.org/officeDocument/2006/relationships/image" Target="../media/image71.png"/><Relationship Id="rId5"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comments" Target="../comments/comment3.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comments" Target="../comments/comment4.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8.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4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7.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comments" Target="../comments/comment5.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comments" Target="../comments/comment6.xml"/><Relationship Id="rId4" Type="http://schemas.openxmlformats.org/officeDocument/2006/relationships/hyperlink" Target="http://www.youtube.com/watch?v=6tiyZXKwdOA" TargetMode="External"/><Relationship Id="rId5" Type="http://schemas.openxmlformats.org/officeDocument/2006/relationships/image" Target="../media/image56.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8.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109"/>
          <p:cNvSpPr txBox="1"/>
          <p:nvPr>
            <p:ph type="title"/>
          </p:nvPr>
        </p:nvSpPr>
        <p:spPr>
          <a:xfrm>
            <a:off x="3031275" y="2355850"/>
            <a:ext cx="5801100" cy="7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5337"/>
                </a:solidFill>
              </a:rPr>
              <a:t>Engineering @ Cruise</a:t>
            </a:r>
            <a:endParaRPr b="1">
              <a:solidFill>
                <a:srgbClr val="FF533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118"/>
          <p:cNvSpPr txBox="1"/>
          <p:nvPr/>
        </p:nvSpPr>
        <p:spPr>
          <a:xfrm>
            <a:off x="304900" y="456250"/>
            <a:ext cx="53244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Raleway ExtraBold"/>
                <a:ea typeface="Raleway ExtraBold"/>
                <a:cs typeface="Raleway ExtraBold"/>
                <a:sym typeface="Raleway ExtraBold"/>
              </a:rPr>
              <a:t>Nissan Leaf</a:t>
            </a:r>
            <a:endParaRPr sz="3000">
              <a:solidFill>
                <a:srgbClr val="FF5337"/>
              </a:solidFill>
              <a:latin typeface="Raleway ExtraBold"/>
              <a:ea typeface="Raleway ExtraBold"/>
              <a:cs typeface="Raleway ExtraBold"/>
              <a:sym typeface="Raleway ExtraBold"/>
            </a:endParaRPr>
          </a:p>
        </p:txBody>
      </p:sp>
      <p:sp>
        <p:nvSpPr>
          <p:cNvPr id="685" name="Google Shape;685;p118"/>
          <p:cNvSpPr/>
          <p:nvPr/>
        </p:nvSpPr>
        <p:spPr>
          <a:xfrm>
            <a:off x="6962775" y="-7900"/>
            <a:ext cx="2181325" cy="5154100"/>
          </a:xfrm>
          <a:custGeom>
            <a:rect b="b" l="l" r="r" t="t"/>
            <a:pathLst>
              <a:path extrusionOk="0" h="206164" w="87253">
                <a:moveTo>
                  <a:pt x="0" y="240"/>
                </a:moveTo>
                <a:lnTo>
                  <a:pt x="55007" y="206142"/>
                </a:lnTo>
                <a:lnTo>
                  <a:pt x="87253" y="206164"/>
                </a:lnTo>
                <a:lnTo>
                  <a:pt x="87191" y="0"/>
                </a:lnTo>
                <a:close/>
              </a:path>
            </a:pathLst>
          </a:custGeom>
          <a:solidFill>
            <a:srgbClr val="FF5337"/>
          </a:solidFill>
          <a:ln>
            <a:noFill/>
          </a:ln>
        </p:spPr>
      </p:sp>
      <p:pic>
        <p:nvPicPr>
          <p:cNvPr id="686" name="Google Shape;686;p118"/>
          <p:cNvPicPr preferRelativeResize="0"/>
          <p:nvPr/>
        </p:nvPicPr>
        <p:blipFill>
          <a:blip r:embed="rId3">
            <a:alphaModFix/>
          </a:blip>
          <a:stretch>
            <a:fillRect/>
          </a:stretch>
        </p:blipFill>
        <p:spPr>
          <a:xfrm>
            <a:off x="7729598" y="760100"/>
            <a:ext cx="805153" cy="831625"/>
          </a:xfrm>
          <a:prstGeom prst="rect">
            <a:avLst/>
          </a:prstGeom>
          <a:noFill/>
          <a:ln>
            <a:noFill/>
          </a:ln>
        </p:spPr>
      </p:pic>
      <p:sp>
        <p:nvSpPr>
          <p:cNvPr id="687" name="Google Shape;687;p118"/>
          <p:cNvSpPr/>
          <p:nvPr/>
        </p:nvSpPr>
        <p:spPr>
          <a:xfrm>
            <a:off x="8337950" y="-1325"/>
            <a:ext cx="806150" cy="5147125"/>
          </a:xfrm>
          <a:custGeom>
            <a:rect b="b" l="l" r="r" t="t"/>
            <a:pathLst>
              <a:path extrusionOk="0" h="205885" w="32246">
                <a:moveTo>
                  <a:pt x="32066" y="0"/>
                </a:moveTo>
                <a:lnTo>
                  <a:pt x="0" y="205863"/>
                </a:lnTo>
                <a:lnTo>
                  <a:pt x="32246" y="205885"/>
                </a:lnTo>
                <a:lnTo>
                  <a:pt x="32246" y="145"/>
                </a:lnTo>
                <a:close/>
              </a:path>
            </a:pathLst>
          </a:custGeom>
          <a:solidFill>
            <a:srgbClr val="E34930"/>
          </a:solidFill>
          <a:ln>
            <a:noFill/>
          </a:ln>
        </p:spPr>
      </p:sp>
      <p:sp>
        <p:nvSpPr>
          <p:cNvPr id="688" name="Google Shape;688;p118"/>
          <p:cNvSpPr txBox="1"/>
          <p:nvPr/>
        </p:nvSpPr>
        <p:spPr>
          <a:xfrm>
            <a:off x="4048800" y="4823650"/>
            <a:ext cx="10464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AAB1BA"/>
                </a:solidFill>
                <a:latin typeface="Lato Light"/>
                <a:ea typeface="Lato Light"/>
                <a:cs typeface="Lato Light"/>
                <a:sym typeface="Lato Light"/>
              </a:rPr>
              <a:t>GM Cruise Confidential</a:t>
            </a:r>
            <a:endParaRPr sz="600">
              <a:solidFill>
                <a:srgbClr val="AAB1BA"/>
              </a:solidFill>
              <a:latin typeface="Lato Light"/>
              <a:ea typeface="Lato Light"/>
              <a:cs typeface="Lato Light"/>
              <a:sym typeface="Lato Light"/>
            </a:endParaRPr>
          </a:p>
        </p:txBody>
      </p:sp>
      <p:sp>
        <p:nvSpPr>
          <p:cNvPr id="689" name="Google Shape;689;p118"/>
          <p:cNvSpPr txBox="1"/>
          <p:nvPr/>
        </p:nvSpPr>
        <p:spPr>
          <a:xfrm>
            <a:off x="732600" y="1176925"/>
            <a:ext cx="6784800" cy="2920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7B8187"/>
              </a:buClr>
              <a:buSzPts val="1400"/>
              <a:buFont typeface="Lato Black"/>
              <a:buChar char="●"/>
            </a:pPr>
            <a:r>
              <a:rPr lang="en">
                <a:solidFill>
                  <a:srgbClr val="7B8187"/>
                </a:solidFill>
                <a:latin typeface="Lato Black"/>
                <a:ea typeface="Lato Black"/>
                <a:cs typeface="Lato Black"/>
                <a:sym typeface="Lato Black"/>
              </a:rPr>
              <a:t>Retrofitted 5x Nissan Leafs working towards fully autonomous system</a:t>
            </a:r>
            <a:endParaRPr>
              <a:solidFill>
                <a:srgbClr val="7B8187"/>
              </a:solidFill>
              <a:latin typeface="Lato Black"/>
              <a:ea typeface="Lato Black"/>
              <a:cs typeface="Lato Black"/>
              <a:sym typeface="Lato Black"/>
            </a:endParaRPr>
          </a:p>
        </p:txBody>
      </p:sp>
      <p:pic>
        <p:nvPicPr>
          <p:cNvPr id="690" name="Google Shape;690;p118"/>
          <p:cNvPicPr preferRelativeResize="0"/>
          <p:nvPr/>
        </p:nvPicPr>
        <p:blipFill>
          <a:blip r:embed="rId4">
            <a:alphaModFix/>
          </a:blip>
          <a:stretch>
            <a:fillRect/>
          </a:stretch>
        </p:blipFill>
        <p:spPr>
          <a:xfrm>
            <a:off x="3939398" y="2258950"/>
            <a:ext cx="3578000" cy="2395200"/>
          </a:xfrm>
          <a:prstGeom prst="rect">
            <a:avLst/>
          </a:prstGeom>
          <a:noFill/>
          <a:ln>
            <a:noFill/>
          </a:ln>
        </p:spPr>
      </p:pic>
      <p:pic>
        <p:nvPicPr>
          <p:cNvPr id="691" name="Google Shape;691;p118"/>
          <p:cNvPicPr preferRelativeResize="0"/>
          <p:nvPr/>
        </p:nvPicPr>
        <p:blipFill rotWithShape="1">
          <a:blip r:embed="rId5">
            <a:alphaModFix/>
          </a:blip>
          <a:srcRect b="0" l="2740" r="11891" t="0"/>
          <a:stretch/>
        </p:blipFill>
        <p:spPr>
          <a:xfrm>
            <a:off x="304900" y="2258975"/>
            <a:ext cx="3634499" cy="239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119"/>
          <p:cNvSpPr txBox="1"/>
          <p:nvPr/>
        </p:nvSpPr>
        <p:spPr>
          <a:xfrm>
            <a:off x="304900" y="456250"/>
            <a:ext cx="53244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Raleway ExtraBold"/>
                <a:ea typeface="Raleway ExtraBold"/>
                <a:cs typeface="Raleway ExtraBold"/>
                <a:sym typeface="Raleway ExtraBold"/>
              </a:rPr>
              <a:t>Track 1</a:t>
            </a:r>
            <a:endParaRPr sz="3000">
              <a:solidFill>
                <a:srgbClr val="FF5337"/>
              </a:solidFill>
              <a:latin typeface="Raleway ExtraBold"/>
              <a:ea typeface="Raleway ExtraBold"/>
              <a:cs typeface="Raleway ExtraBold"/>
              <a:sym typeface="Raleway ExtraBold"/>
            </a:endParaRPr>
          </a:p>
        </p:txBody>
      </p:sp>
      <p:sp>
        <p:nvSpPr>
          <p:cNvPr id="697" name="Google Shape;697;p119"/>
          <p:cNvSpPr/>
          <p:nvPr/>
        </p:nvSpPr>
        <p:spPr>
          <a:xfrm>
            <a:off x="6962775" y="-7900"/>
            <a:ext cx="2181325" cy="5154100"/>
          </a:xfrm>
          <a:custGeom>
            <a:rect b="b" l="l" r="r" t="t"/>
            <a:pathLst>
              <a:path extrusionOk="0" h="206164" w="87253">
                <a:moveTo>
                  <a:pt x="0" y="240"/>
                </a:moveTo>
                <a:lnTo>
                  <a:pt x="55007" y="206142"/>
                </a:lnTo>
                <a:lnTo>
                  <a:pt x="87253" y="206164"/>
                </a:lnTo>
                <a:lnTo>
                  <a:pt x="87191" y="0"/>
                </a:lnTo>
                <a:close/>
              </a:path>
            </a:pathLst>
          </a:custGeom>
          <a:solidFill>
            <a:srgbClr val="FF5337"/>
          </a:solidFill>
          <a:ln>
            <a:noFill/>
          </a:ln>
        </p:spPr>
      </p:sp>
      <p:pic>
        <p:nvPicPr>
          <p:cNvPr id="698" name="Google Shape;698;p119"/>
          <p:cNvPicPr preferRelativeResize="0"/>
          <p:nvPr/>
        </p:nvPicPr>
        <p:blipFill>
          <a:blip r:embed="rId3">
            <a:alphaModFix/>
          </a:blip>
          <a:stretch>
            <a:fillRect/>
          </a:stretch>
        </p:blipFill>
        <p:spPr>
          <a:xfrm>
            <a:off x="7729598" y="760100"/>
            <a:ext cx="805153" cy="831625"/>
          </a:xfrm>
          <a:prstGeom prst="rect">
            <a:avLst/>
          </a:prstGeom>
          <a:noFill/>
          <a:ln>
            <a:noFill/>
          </a:ln>
        </p:spPr>
      </p:pic>
      <p:sp>
        <p:nvSpPr>
          <p:cNvPr id="699" name="Google Shape;699;p119"/>
          <p:cNvSpPr/>
          <p:nvPr/>
        </p:nvSpPr>
        <p:spPr>
          <a:xfrm>
            <a:off x="8337950" y="-1325"/>
            <a:ext cx="806150" cy="5147125"/>
          </a:xfrm>
          <a:custGeom>
            <a:rect b="b" l="l" r="r" t="t"/>
            <a:pathLst>
              <a:path extrusionOk="0" h="205885" w="32246">
                <a:moveTo>
                  <a:pt x="32066" y="0"/>
                </a:moveTo>
                <a:lnTo>
                  <a:pt x="0" y="205863"/>
                </a:lnTo>
                <a:lnTo>
                  <a:pt x="32246" y="205885"/>
                </a:lnTo>
                <a:lnTo>
                  <a:pt x="32246" y="145"/>
                </a:lnTo>
                <a:close/>
              </a:path>
            </a:pathLst>
          </a:custGeom>
          <a:solidFill>
            <a:srgbClr val="E34930"/>
          </a:solidFill>
          <a:ln>
            <a:noFill/>
          </a:ln>
        </p:spPr>
      </p:sp>
      <p:sp>
        <p:nvSpPr>
          <p:cNvPr id="700" name="Google Shape;700;p119"/>
          <p:cNvSpPr txBox="1"/>
          <p:nvPr/>
        </p:nvSpPr>
        <p:spPr>
          <a:xfrm>
            <a:off x="4048800" y="4823650"/>
            <a:ext cx="10464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AAB1BA"/>
                </a:solidFill>
                <a:latin typeface="Lato Light"/>
                <a:ea typeface="Lato Light"/>
                <a:cs typeface="Lato Light"/>
                <a:sym typeface="Lato Light"/>
              </a:rPr>
              <a:t>GM Cruise Confidential</a:t>
            </a:r>
            <a:endParaRPr sz="600">
              <a:solidFill>
                <a:srgbClr val="AAB1BA"/>
              </a:solidFill>
              <a:latin typeface="Lato Light"/>
              <a:ea typeface="Lato Light"/>
              <a:cs typeface="Lato Light"/>
              <a:sym typeface="Lato Light"/>
            </a:endParaRPr>
          </a:p>
        </p:txBody>
      </p:sp>
      <p:sp>
        <p:nvSpPr>
          <p:cNvPr id="701" name="Google Shape;701;p119"/>
          <p:cNvSpPr txBox="1"/>
          <p:nvPr/>
        </p:nvSpPr>
        <p:spPr>
          <a:xfrm>
            <a:off x="732600" y="1176925"/>
            <a:ext cx="6784800" cy="2920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7B8187"/>
              </a:buClr>
              <a:buSzPts val="1400"/>
              <a:buFont typeface="Lato Black"/>
              <a:buChar char="●"/>
            </a:pPr>
            <a:r>
              <a:rPr lang="en">
                <a:solidFill>
                  <a:srgbClr val="7B8187"/>
                </a:solidFill>
                <a:latin typeface="Lato Black"/>
                <a:ea typeface="Lato Black"/>
                <a:cs typeface="Lato Black"/>
                <a:sym typeface="Lato Black"/>
              </a:rPr>
              <a:t>Retrofitted Chevy Bolts with fully autonomous system</a:t>
            </a:r>
            <a:endParaRPr>
              <a:solidFill>
                <a:srgbClr val="7B8187"/>
              </a:solidFill>
              <a:latin typeface="Lato Black"/>
              <a:ea typeface="Lato Black"/>
              <a:cs typeface="Lato Black"/>
              <a:sym typeface="Lato Black"/>
            </a:endParaRPr>
          </a:p>
        </p:txBody>
      </p:sp>
      <p:pic>
        <p:nvPicPr>
          <p:cNvPr id="702" name="Google Shape;702;p119"/>
          <p:cNvPicPr preferRelativeResize="0"/>
          <p:nvPr/>
        </p:nvPicPr>
        <p:blipFill>
          <a:blip r:embed="rId4">
            <a:alphaModFix/>
          </a:blip>
          <a:stretch>
            <a:fillRect/>
          </a:stretch>
        </p:blipFill>
        <p:spPr>
          <a:xfrm>
            <a:off x="1692063" y="1591722"/>
            <a:ext cx="4865875" cy="3246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20"/>
          <p:cNvSpPr txBox="1"/>
          <p:nvPr/>
        </p:nvSpPr>
        <p:spPr>
          <a:xfrm>
            <a:off x="304900" y="456250"/>
            <a:ext cx="53244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Raleway ExtraBold"/>
                <a:ea typeface="Raleway ExtraBold"/>
                <a:cs typeface="Raleway ExtraBold"/>
                <a:sym typeface="Raleway ExtraBold"/>
              </a:rPr>
              <a:t>Track 2</a:t>
            </a:r>
            <a:endParaRPr sz="3000">
              <a:solidFill>
                <a:srgbClr val="FF5337"/>
              </a:solidFill>
              <a:latin typeface="Raleway ExtraBold"/>
              <a:ea typeface="Raleway ExtraBold"/>
              <a:cs typeface="Raleway ExtraBold"/>
              <a:sym typeface="Raleway ExtraBold"/>
            </a:endParaRPr>
          </a:p>
        </p:txBody>
      </p:sp>
      <p:sp>
        <p:nvSpPr>
          <p:cNvPr id="708" name="Google Shape;708;p120"/>
          <p:cNvSpPr/>
          <p:nvPr/>
        </p:nvSpPr>
        <p:spPr>
          <a:xfrm>
            <a:off x="6962775" y="-7900"/>
            <a:ext cx="2181325" cy="5154100"/>
          </a:xfrm>
          <a:custGeom>
            <a:rect b="b" l="l" r="r" t="t"/>
            <a:pathLst>
              <a:path extrusionOk="0" h="206164" w="87253">
                <a:moveTo>
                  <a:pt x="0" y="240"/>
                </a:moveTo>
                <a:lnTo>
                  <a:pt x="55007" y="206142"/>
                </a:lnTo>
                <a:lnTo>
                  <a:pt x="87253" y="206164"/>
                </a:lnTo>
                <a:lnTo>
                  <a:pt x="87191" y="0"/>
                </a:lnTo>
                <a:close/>
              </a:path>
            </a:pathLst>
          </a:custGeom>
          <a:solidFill>
            <a:srgbClr val="FF5337"/>
          </a:solidFill>
          <a:ln>
            <a:noFill/>
          </a:ln>
        </p:spPr>
      </p:sp>
      <p:pic>
        <p:nvPicPr>
          <p:cNvPr id="709" name="Google Shape;709;p120"/>
          <p:cNvPicPr preferRelativeResize="0"/>
          <p:nvPr/>
        </p:nvPicPr>
        <p:blipFill>
          <a:blip r:embed="rId3">
            <a:alphaModFix/>
          </a:blip>
          <a:stretch>
            <a:fillRect/>
          </a:stretch>
        </p:blipFill>
        <p:spPr>
          <a:xfrm>
            <a:off x="7729598" y="760100"/>
            <a:ext cx="805153" cy="831625"/>
          </a:xfrm>
          <a:prstGeom prst="rect">
            <a:avLst/>
          </a:prstGeom>
          <a:noFill/>
          <a:ln>
            <a:noFill/>
          </a:ln>
        </p:spPr>
      </p:pic>
      <p:sp>
        <p:nvSpPr>
          <p:cNvPr id="710" name="Google Shape;710;p120"/>
          <p:cNvSpPr/>
          <p:nvPr/>
        </p:nvSpPr>
        <p:spPr>
          <a:xfrm>
            <a:off x="8337950" y="-1325"/>
            <a:ext cx="806150" cy="5147125"/>
          </a:xfrm>
          <a:custGeom>
            <a:rect b="b" l="l" r="r" t="t"/>
            <a:pathLst>
              <a:path extrusionOk="0" h="205885" w="32246">
                <a:moveTo>
                  <a:pt x="32066" y="0"/>
                </a:moveTo>
                <a:lnTo>
                  <a:pt x="0" y="205863"/>
                </a:lnTo>
                <a:lnTo>
                  <a:pt x="32246" y="205885"/>
                </a:lnTo>
                <a:lnTo>
                  <a:pt x="32246" y="145"/>
                </a:lnTo>
                <a:close/>
              </a:path>
            </a:pathLst>
          </a:custGeom>
          <a:solidFill>
            <a:srgbClr val="E34930"/>
          </a:solidFill>
          <a:ln>
            <a:noFill/>
          </a:ln>
        </p:spPr>
      </p:sp>
      <p:sp>
        <p:nvSpPr>
          <p:cNvPr id="711" name="Google Shape;711;p120"/>
          <p:cNvSpPr txBox="1"/>
          <p:nvPr/>
        </p:nvSpPr>
        <p:spPr>
          <a:xfrm>
            <a:off x="4048800" y="4823650"/>
            <a:ext cx="10464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AAB1BA"/>
                </a:solidFill>
                <a:latin typeface="Lato Light"/>
                <a:ea typeface="Lato Light"/>
                <a:cs typeface="Lato Light"/>
                <a:sym typeface="Lato Light"/>
              </a:rPr>
              <a:t>GM Cruise Confidential</a:t>
            </a:r>
            <a:endParaRPr sz="600">
              <a:solidFill>
                <a:srgbClr val="AAB1BA"/>
              </a:solidFill>
              <a:latin typeface="Lato Light"/>
              <a:ea typeface="Lato Light"/>
              <a:cs typeface="Lato Light"/>
              <a:sym typeface="Lato Light"/>
            </a:endParaRPr>
          </a:p>
        </p:txBody>
      </p:sp>
      <p:sp>
        <p:nvSpPr>
          <p:cNvPr id="712" name="Google Shape;712;p120"/>
          <p:cNvSpPr txBox="1"/>
          <p:nvPr/>
        </p:nvSpPr>
        <p:spPr>
          <a:xfrm>
            <a:off x="732600" y="1176925"/>
            <a:ext cx="6784800" cy="2920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7B8187"/>
              </a:buClr>
              <a:buSzPts val="1400"/>
              <a:buFont typeface="Lato Black"/>
              <a:buChar char="●"/>
            </a:pPr>
            <a:r>
              <a:rPr lang="en">
                <a:solidFill>
                  <a:srgbClr val="7B8187"/>
                </a:solidFill>
                <a:latin typeface="Lato Black"/>
                <a:ea typeface="Lato Black"/>
                <a:cs typeface="Lato Black"/>
                <a:sym typeface="Lato Black"/>
              </a:rPr>
              <a:t>Retrofitted Bolts (with some changes) with fully autonomous system</a:t>
            </a:r>
            <a:endParaRPr>
              <a:solidFill>
                <a:srgbClr val="7B8187"/>
              </a:solidFill>
              <a:latin typeface="Lato Black"/>
              <a:ea typeface="Lato Black"/>
              <a:cs typeface="Lato Black"/>
              <a:sym typeface="Lato Black"/>
            </a:endParaRPr>
          </a:p>
          <a:p>
            <a:pPr indent="-317500" lvl="1" marL="914400" marR="0" rtl="0" algn="l">
              <a:lnSpc>
                <a:spcPct val="150000"/>
              </a:lnSpc>
              <a:spcBef>
                <a:spcPts val="0"/>
              </a:spcBef>
              <a:spcAft>
                <a:spcPts val="0"/>
              </a:spcAft>
              <a:buClr>
                <a:srgbClr val="7B8187"/>
              </a:buClr>
              <a:buSzPts val="1400"/>
              <a:buFont typeface="Lato Black"/>
              <a:buChar char="○"/>
            </a:pPr>
            <a:r>
              <a:rPr lang="en">
                <a:solidFill>
                  <a:srgbClr val="7B8187"/>
                </a:solidFill>
                <a:latin typeface="Lato Black"/>
                <a:ea typeface="Lato Black"/>
                <a:cs typeface="Lato Black"/>
                <a:sym typeface="Lato Black"/>
              </a:rPr>
              <a:t>Vehicles assembled by GM</a:t>
            </a:r>
            <a:endParaRPr>
              <a:solidFill>
                <a:srgbClr val="7B8187"/>
              </a:solidFill>
              <a:latin typeface="Lato Black"/>
              <a:ea typeface="Lato Black"/>
              <a:cs typeface="Lato Black"/>
              <a:sym typeface="Lato Black"/>
            </a:endParaRPr>
          </a:p>
        </p:txBody>
      </p:sp>
      <p:pic>
        <p:nvPicPr>
          <p:cNvPr id="713" name="Google Shape;713;p120"/>
          <p:cNvPicPr preferRelativeResize="0"/>
          <p:nvPr/>
        </p:nvPicPr>
        <p:blipFill>
          <a:blip r:embed="rId4">
            <a:alphaModFix/>
          </a:blip>
          <a:stretch>
            <a:fillRect/>
          </a:stretch>
        </p:blipFill>
        <p:spPr>
          <a:xfrm>
            <a:off x="1397688" y="2016400"/>
            <a:ext cx="5454624" cy="28636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21"/>
          <p:cNvSpPr txBox="1"/>
          <p:nvPr/>
        </p:nvSpPr>
        <p:spPr>
          <a:xfrm>
            <a:off x="304900" y="456250"/>
            <a:ext cx="53244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Raleway ExtraBold"/>
                <a:ea typeface="Raleway ExtraBold"/>
                <a:cs typeface="Raleway ExtraBold"/>
                <a:sym typeface="Raleway ExtraBold"/>
              </a:rPr>
              <a:t>Track 3</a:t>
            </a:r>
            <a:endParaRPr sz="3000">
              <a:solidFill>
                <a:srgbClr val="FF5337"/>
              </a:solidFill>
              <a:latin typeface="Raleway ExtraBold"/>
              <a:ea typeface="Raleway ExtraBold"/>
              <a:cs typeface="Raleway ExtraBold"/>
              <a:sym typeface="Raleway ExtraBold"/>
            </a:endParaRPr>
          </a:p>
        </p:txBody>
      </p:sp>
      <p:sp>
        <p:nvSpPr>
          <p:cNvPr id="719" name="Google Shape;719;p121"/>
          <p:cNvSpPr/>
          <p:nvPr/>
        </p:nvSpPr>
        <p:spPr>
          <a:xfrm>
            <a:off x="6962775" y="-7900"/>
            <a:ext cx="2181325" cy="5154100"/>
          </a:xfrm>
          <a:custGeom>
            <a:rect b="b" l="l" r="r" t="t"/>
            <a:pathLst>
              <a:path extrusionOk="0" h="206164" w="87253">
                <a:moveTo>
                  <a:pt x="0" y="240"/>
                </a:moveTo>
                <a:lnTo>
                  <a:pt x="55007" y="206142"/>
                </a:lnTo>
                <a:lnTo>
                  <a:pt x="87253" y="206164"/>
                </a:lnTo>
                <a:lnTo>
                  <a:pt x="87191" y="0"/>
                </a:lnTo>
                <a:close/>
              </a:path>
            </a:pathLst>
          </a:custGeom>
          <a:solidFill>
            <a:srgbClr val="FF5337"/>
          </a:solidFill>
          <a:ln>
            <a:noFill/>
          </a:ln>
        </p:spPr>
      </p:sp>
      <p:pic>
        <p:nvPicPr>
          <p:cNvPr id="720" name="Google Shape;720;p121"/>
          <p:cNvPicPr preferRelativeResize="0"/>
          <p:nvPr/>
        </p:nvPicPr>
        <p:blipFill>
          <a:blip r:embed="rId3">
            <a:alphaModFix/>
          </a:blip>
          <a:stretch>
            <a:fillRect/>
          </a:stretch>
        </p:blipFill>
        <p:spPr>
          <a:xfrm>
            <a:off x="7729598" y="760100"/>
            <a:ext cx="805153" cy="831625"/>
          </a:xfrm>
          <a:prstGeom prst="rect">
            <a:avLst/>
          </a:prstGeom>
          <a:noFill/>
          <a:ln>
            <a:noFill/>
          </a:ln>
        </p:spPr>
      </p:pic>
      <p:sp>
        <p:nvSpPr>
          <p:cNvPr id="721" name="Google Shape;721;p121"/>
          <p:cNvSpPr/>
          <p:nvPr/>
        </p:nvSpPr>
        <p:spPr>
          <a:xfrm>
            <a:off x="8337950" y="-1325"/>
            <a:ext cx="806150" cy="5147125"/>
          </a:xfrm>
          <a:custGeom>
            <a:rect b="b" l="l" r="r" t="t"/>
            <a:pathLst>
              <a:path extrusionOk="0" h="205885" w="32246">
                <a:moveTo>
                  <a:pt x="32066" y="0"/>
                </a:moveTo>
                <a:lnTo>
                  <a:pt x="0" y="205863"/>
                </a:lnTo>
                <a:lnTo>
                  <a:pt x="32246" y="205885"/>
                </a:lnTo>
                <a:lnTo>
                  <a:pt x="32246" y="145"/>
                </a:lnTo>
                <a:close/>
              </a:path>
            </a:pathLst>
          </a:custGeom>
          <a:solidFill>
            <a:srgbClr val="E34930"/>
          </a:solidFill>
          <a:ln>
            <a:noFill/>
          </a:ln>
        </p:spPr>
      </p:sp>
      <p:sp>
        <p:nvSpPr>
          <p:cNvPr id="722" name="Google Shape;722;p121"/>
          <p:cNvSpPr txBox="1"/>
          <p:nvPr/>
        </p:nvSpPr>
        <p:spPr>
          <a:xfrm>
            <a:off x="4048800" y="4823650"/>
            <a:ext cx="10464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AAB1BA"/>
                </a:solidFill>
                <a:latin typeface="Lato Light"/>
                <a:ea typeface="Lato Light"/>
                <a:cs typeface="Lato Light"/>
                <a:sym typeface="Lato Light"/>
              </a:rPr>
              <a:t>GM Cruise Confidential</a:t>
            </a:r>
            <a:endParaRPr sz="600">
              <a:solidFill>
                <a:srgbClr val="AAB1BA"/>
              </a:solidFill>
              <a:latin typeface="Lato Light"/>
              <a:ea typeface="Lato Light"/>
              <a:cs typeface="Lato Light"/>
              <a:sym typeface="Lato Light"/>
            </a:endParaRPr>
          </a:p>
        </p:txBody>
      </p:sp>
      <p:sp>
        <p:nvSpPr>
          <p:cNvPr id="723" name="Google Shape;723;p121"/>
          <p:cNvSpPr txBox="1"/>
          <p:nvPr/>
        </p:nvSpPr>
        <p:spPr>
          <a:xfrm>
            <a:off x="732600" y="1176925"/>
            <a:ext cx="6784800" cy="2920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7B8187"/>
              </a:buClr>
              <a:buSzPts val="1400"/>
              <a:buFont typeface="Lato Black"/>
              <a:buChar char="●"/>
            </a:pPr>
            <a:r>
              <a:rPr lang="en">
                <a:solidFill>
                  <a:srgbClr val="7B8187"/>
                </a:solidFill>
                <a:latin typeface="Lato Black"/>
                <a:ea typeface="Lato Black"/>
                <a:cs typeface="Lato Black"/>
                <a:sym typeface="Lato Black"/>
              </a:rPr>
              <a:t>Custom designed Bolt with deeply integrated autonomous system and redundant systems</a:t>
            </a:r>
            <a:endParaRPr>
              <a:solidFill>
                <a:srgbClr val="7B8187"/>
              </a:solidFill>
              <a:latin typeface="Lato Black"/>
              <a:ea typeface="Lato Black"/>
              <a:cs typeface="Lato Black"/>
              <a:sym typeface="Lato Black"/>
            </a:endParaRPr>
          </a:p>
        </p:txBody>
      </p:sp>
      <p:pic>
        <p:nvPicPr>
          <p:cNvPr id="724" name="Google Shape;724;p121"/>
          <p:cNvPicPr preferRelativeResize="0"/>
          <p:nvPr/>
        </p:nvPicPr>
        <p:blipFill rotWithShape="1">
          <a:blip r:embed="rId4">
            <a:alphaModFix/>
          </a:blip>
          <a:srcRect b="0" l="0" r="0" t="2372"/>
          <a:stretch/>
        </p:blipFill>
        <p:spPr>
          <a:xfrm>
            <a:off x="1629925" y="1941100"/>
            <a:ext cx="4584300" cy="2971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pic>
        <p:nvPicPr>
          <p:cNvPr descr="Top.png" id="729" name="Google Shape;729;p122"/>
          <p:cNvPicPr preferRelativeResize="0"/>
          <p:nvPr/>
        </p:nvPicPr>
        <p:blipFill rotWithShape="1">
          <a:blip r:embed="rId3">
            <a:alphaModFix/>
          </a:blip>
          <a:srcRect b="0" l="0" r="0" t="0"/>
          <a:stretch/>
        </p:blipFill>
        <p:spPr>
          <a:xfrm>
            <a:off x="0" y="105955"/>
            <a:ext cx="9144000" cy="363600"/>
          </a:xfrm>
          <a:prstGeom prst="rect">
            <a:avLst/>
          </a:prstGeom>
          <a:noFill/>
          <a:ln>
            <a:noFill/>
          </a:ln>
        </p:spPr>
      </p:pic>
      <p:pic>
        <p:nvPicPr>
          <p:cNvPr descr="bottom.png" id="730" name="Google Shape;730;p122"/>
          <p:cNvPicPr preferRelativeResize="0"/>
          <p:nvPr/>
        </p:nvPicPr>
        <p:blipFill rotWithShape="1">
          <a:blip r:embed="rId4">
            <a:alphaModFix/>
          </a:blip>
          <a:srcRect b="0" l="0" r="0" t="0"/>
          <a:stretch/>
        </p:blipFill>
        <p:spPr>
          <a:xfrm>
            <a:off x="0" y="5055373"/>
            <a:ext cx="9144000" cy="102000"/>
          </a:xfrm>
          <a:prstGeom prst="rect">
            <a:avLst/>
          </a:prstGeom>
          <a:noFill/>
          <a:ln>
            <a:noFill/>
          </a:ln>
        </p:spPr>
      </p:pic>
      <p:sp>
        <p:nvSpPr>
          <p:cNvPr id="731" name="Google Shape;731;p122"/>
          <p:cNvSpPr txBox="1"/>
          <p:nvPr/>
        </p:nvSpPr>
        <p:spPr>
          <a:xfrm>
            <a:off x="5115300" y="1417406"/>
            <a:ext cx="3594000" cy="29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22"/>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33" name="Google Shape;733;p122"/>
          <p:cNvSpPr txBox="1"/>
          <p:nvPr/>
        </p:nvSpPr>
        <p:spPr>
          <a:xfrm>
            <a:off x="0" y="466523"/>
            <a:ext cx="9144000" cy="6006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3C244E"/>
              </a:buClr>
              <a:buFont typeface="Arial"/>
              <a:buNone/>
            </a:pPr>
            <a:r>
              <a:rPr b="1" lang="en" sz="3400">
                <a:solidFill>
                  <a:srgbClr val="3C244E"/>
                </a:solidFill>
                <a:latin typeface="Montserrat"/>
                <a:ea typeface="Montserrat"/>
                <a:cs typeface="Montserrat"/>
                <a:sym typeface="Montserrat"/>
              </a:rPr>
              <a:t>T3 Systems Overview</a:t>
            </a:r>
            <a:endParaRPr b="1" sz="3400">
              <a:solidFill>
                <a:srgbClr val="3C244E"/>
              </a:solidFill>
              <a:latin typeface="Montserrat"/>
              <a:ea typeface="Montserrat"/>
              <a:cs typeface="Montserrat"/>
              <a:sym typeface="Montserrat"/>
            </a:endParaRPr>
          </a:p>
        </p:txBody>
      </p:sp>
      <p:pic>
        <p:nvPicPr>
          <p:cNvPr id="734" name="Google Shape;734;p122"/>
          <p:cNvPicPr preferRelativeResize="0"/>
          <p:nvPr/>
        </p:nvPicPr>
        <p:blipFill>
          <a:blip r:embed="rId5">
            <a:alphaModFix/>
          </a:blip>
          <a:stretch>
            <a:fillRect/>
          </a:stretch>
        </p:blipFill>
        <p:spPr>
          <a:xfrm>
            <a:off x="417713" y="1215675"/>
            <a:ext cx="8308572" cy="335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pic>
        <p:nvPicPr>
          <p:cNvPr descr="Top.png" id="739" name="Google Shape;739;p123"/>
          <p:cNvPicPr preferRelativeResize="0"/>
          <p:nvPr/>
        </p:nvPicPr>
        <p:blipFill rotWithShape="1">
          <a:blip r:embed="rId3">
            <a:alphaModFix/>
          </a:blip>
          <a:srcRect b="0" l="0" r="0" t="0"/>
          <a:stretch/>
        </p:blipFill>
        <p:spPr>
          <a:xfrm>
            <a:off x="0" y="105955"/>
            <a:ext cx="9144000" cy="363600"/>
          </a:xfrm>
          <a:prstGeom prst="rect">
            <a:avLst/>
          </a:prstGeom>
          <a:noFill/>
          <a:ln>
            <a:noFill/>
          </a:ln>
        </p:spPr>
      </p:pic>
      <p:pic>
        <p:nvPicPr>
          <p:cNvPr descr="bottom.png" id="740" name="Google Shape;740;p123"/>
          <p:cNvPicPr preferRelativeResize="0"/>
          <p:nvPr/>
        </p:nvPicPr>
        <p:blipFill rotWithShape="1">
          <a:blip r:embed="rId4">
            <a:alphaModFix/>
          </a:blip>
          <a:srcRect b="0" l="0" r="0" t="0"/>
          <a:stretch/>
        </p:blipFill>
        <p:spPr>
          <a:xfrm>
            <a:off x="0" y="5055373"/>
            <a:ext cx="9144000" cy="102000"/>
          </a:xfrm>
          <a:prstGeom prst="rect">
            <a:avLst/>
          </a:prstGeom>
          <a:noFill/>
          <a:ln>
            <a:noFill/>
          </a:ln>
        </p:spPr>
      </p:pic>
      <p:sp>
        <p:nvSpPr>
          <p:cNvPr id="741" name="Google Shape;741;p123"/>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42" name="Google Shape;742;p123"/>
          <p:cNvSpPr txBox="1"/>
          <p:nvPr/>
        </p:nvSpPr>
        <p:spPr>
          <a:xfrm>
            <a:off x="0" y="466523"/>
            <a:ext cx="9144000" cy="6006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3C244E"/>
              </a:buClr>
              <a:buFont typeface="Arial"/>
              <a:buNone/>
            </a:pPr>
            <a:r>
              <a:rPr b="1" lang="en" sz="3400">
                <a:solidFill>
                  <a:srgbClr val="3C244E"/>
                </a:solidFill>
                <a:latin typeface="Montserrat"/>
                <a:ea typeface="Montserrat"/>
                <a:cs typeface="Montserrat"/>
                <a:sym typeface="Montserrat"/>
              </a:rPr>
              <a:t>What does the Vehicles team do?</a:t>
            </a:r>
            <a:endParaRPr b="1" sz="3400">
              <a:solidFill>
                <a:srgbClr val="3C244E"/>
              </a:solidFill>
              <a:latin typeface="Montserrat"/>
              <a:ea typeface="Montserrat"/>
              <a:cs typeface="Montserrat"/>
              <a:sym typeface="Montserrat"/>
            </a:endParaRPr>
          </a:p>
        </p:txBody>
      </p:sp>
      <p:sp>
        <p:nvSpPr>
          <p:cNvPr id="743" name="Google Shape;743;p123"/>
          <p:cNvSpPr txBox="1"/>
          <p:nvPr/>
        </p:nvSpPr>
        <p:spPr>
          <a:xfrm>
            <a:off x="4594825" y="955325"/>
            <a:ext cx="4549200" cy="36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Calibration &amp; Development Team</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Develop &amp; test sensor calibration scripts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Develop &amp; test hardware required for calibrations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Vehicle bring-up development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Examples</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Improve reliability of lidar calibration script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Test &amp; improve calibration scenes for object cameras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Define bring-up processes to hand off to GM</a:t>
            </a:r>
            <a:endParaRPr>
              <a:latin typeface="Calibri"/>
              <a:ea typeface="Calibri"/>
              <a:cs typeface="Calibri"/>
              <a:sym typeface="Calibri"/>
            </a:endParaRPr>
          </a:p>
        </p:txBody>
      </p:sp>
      <p:sp>
        <p:nvSpPr>
          <p:cNvPr id="744" name="Google Shape;744;p123"/>
          <p:cNvSpPr txBox="1"/>
          <p:nvPr/>
        </p:nvSpPr>
        <p:spPr>
          <a:xfrm>
            <a:off x="0" y="955325"/>
            <a:ext cx="4594800" cy="3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Hardware Reliability Team</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Fleet availability</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Fleet reliability</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Drive product improvements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Examples</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Develop technician documentation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Root cause hardware issues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Develop emergency response processes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Take findings from root cause analysis and drive product requirements/improvements to GM</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pic>
        <p:nvPicPr>
          <p:cNvPr descr="Top.png" id="749" name="Google Shape;749;p124"/>
          <p:cNvPicPr preferRelativeResize="0"/>
          <p:nvPr/>
        </p:nvPicPr>
        <p:blipFill rotWithShape="1">
          <a:blip r:embed="rId3">
            <a:alphaModFix/>
          </a:blip>
          <a:srcRect b="0" l="0" r="0" t="0"/>
          <a:stretch/>
        </p:blipFill>
        <p:spPr>
          <a:xfrm>
            <a:off x="0" y="105955"/>
            <a:ext cx="9144000" cy="363600"/>
          </a:xfrm>
          <a:prstGeom prst="rect">
            <a:avLst/>
          </a:prstGeom>
          <a:noFill/>
          <a:ln>
            <a:noFill/>
          </a:ln>
        </p:spPr>
      </p:pic>
      <p:pic>
        <p:nvPicPr>
          <p:cNvPr descr="bottom.png" id="750" name="Google Shape;750;p124"/>
          <p:cNvPicPr preferRelativeResize="0"/>
          <p:nvPr/>
        </p:nvPicPr>
        <p:blipFill rotWithShape="1">
          <a:blip r:embed="rId4">
            <a:alphaModFix/>
          </a:blip>
          <a:srcRect b="0" l="0" r="0" t="0"/>
          <a:stretch/>
        </p:blipFill>
        <p:spPr>
          <a:xfrm>
            <a:off x="0" y="5055373"/>
            <a:ext cx="9144000" cy="102000"/>
          </a:xfrm>
          <a:prstGeom prst="rect">
            <a:avLst/>
          </a:prstGeom>
          <a:noFill/>
          <a:ln>
            <a:noFill/>
          </a:ln>
        </p:spPr>
      </p:pic>
      <p:sp>
        <p:nvSpPr>
          <p:cNvPr id="751" name="Google Shape;751;p124"/>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52" name="Google Shape;752;p124"/>
          <p:cNvSpPr txBox="1"/>
          <p:nvPr/>
        </p:nvSpPr>
        <p:spPr>
          <a:xfrm>
            <a:off x="0" y="466523"/>
            <a:ext cx="9144000" cy="6006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3C244E"/>
              </a:buClr>
              <a:buFont typeface="Arial"/>
              <a:buNone/>
            </a:pPr>
            <a:r>
              <a:rPr b="1" lang="en" sz="3400">
                <a:solidFill>
                  <a:srgbClr val="3C244E"/>
                </a:solidFill>
                <a:latin typeface="Montserrat"/>
                <a:ea typeface="Montserrat"/>
                <a:cs typeface="Montserrat"/>
                <a:sym typeface="Montserrat"/>
              </a:rPr>
              <a:t>Fun Fact</a:t>
            </a:r>
            <a:endParaRPr b="1" sz="3400">
              <a:solidFill>
                <a:srgbClr val="3C244E"/>
              </a:solidFill>
              <a:latin typeface="Montserrat"/>
              <a:ea typeface="Montserrat"/>
              <a:cs typeface="Montserrat"/>
              <a:sym typeface="Montserrat"/>
            </a:endParaRPr>
          </a:p>
        </p:txBody>
      </p:sp>
      <p:sp>
        <p:nvSpPr>
          <p:cNvPr id="753" name="Google Shape;753;p124"/>
          <p:cNvSpPr txBox="1"/>
          <p:nvPr/>
        </p:nvSpPr>
        <p:spPr>
          <a:xfrm>
            <a:off x="1303950" y="1983400"/>
            <a:ext cx="6536100" cy="7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Calibri"/>
                <a:ea typeface="Calibri"/>
                <a:cs typeface="Calibri"/>
                <a:sym typeface="Calibri"/>
              </a:rPr>
              <a:t>How much power does our autonomous driving computer consume?</a:t>
            </a:r>
            <a:endParaRPr sz="24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25"/>
          <p:cNvSpPr txBox="1"/>
          <p:nvPr>
            <p:ph type="title"/>
          </p:nvPr>
        </p:nvSpPr>
        <p:spPr>
          <a:xfrm>
            <a:off x="311700" y="1589600"/>
            <a:ext cx="8520600" cy="774000"/>
          </a:xfrm>
          <a:prstGeom prst="rect">
            <a:avLst/>
          </a:prstGeom>
          <a:effectLst>
            <a:outerShdw blurRad="42863"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5337"/>
                </a:solidFill>
                <a:latin typeface="Raleway"/>
                <a:ea typeface="Raleway"/>
                <a:cs typeface="Raleway"/>
                <a:sym typeface="Raleway"/>
              </a:rPr>
              <a:t>Ground Truth</a:t>
            </a:r>
            <a:endParaRPr b="1" sz="3600">
              <a:solidFill>
                <a:srgbClr val="FF5337"/>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26"/>
          <p:cNvSpPr/>
          <p:nvPr/>
        </p:nvSpPr>
        <p:spPr>
          <a:xfrm>
            <a:off x="6962775" y="-7900"/>
            <a:ext cx="2181325" cy="5154100"/>
          </a:xfrm>
          <a:custGeom>
            <a:rect b="b" l="l" r="r" t="t"/>
            <a:pathLst>
              <a:path extrusionOk="0" h="206164" w="87253">
                <a:moveTo>
                  <a:pt x="0" y="240"/>
                </a:moveTo>
                <a:lnTo>
                  <a:pt x="55007" y="206142"/>
                </a:lnTo>
                <a:lnTo>
                  <a:pt x="87253" y="206164"/>
                </a:lnTo>
                <a:lnTo>
                  <a:pt x="87191" y="0"/>
                </a:lnTo>
                <a:close/>
              </a:path>
            </a:pathLst>
          </a:custGeom>
          <a:solidFill>
            <a:srgbClr val="FF5337"/>
          </a:solidFill>
          <a:ln>
            <a:noFill/>
          </a:ln>
        </p:spPr>
      </p:sp>
      <p:pic>
        <p:nvPicPr>
          <p:cNvPr id="764" name="Google Shape;764;p126"/>
          <p:cNvPicPr preferRelativeResize="0"/>
          <p:nvPr/>
        </p:nvPicPr>
        <p:blipFill>
          <a:blip r:embed="rId3">
            <a:alphaModFix/>
          </a:blip>
          <a:stretch>
            <a:fillRect/>
          </a:stretch>
        </p:blipFill>
        <p:spPr>
          <a:xfrm>
            <a:off x="7729598" y="760100"/>
            <a:ext cx="805153" cy="831625"/>
          </a:xfrm>
          <a:prstGeom prst="rect">
            <a:avLst/>
          </a:prstGeom>
          <a:noFill/>
          <a:ln>
            <a:noFill/>
          </a:ln>
        </p:spPr>
      </p:pic>
      <p:sp>
        <p:nvSpPr>
          <p:cNvPr id="765" name="Google Shape;765;p126"/>
          <p:cNvSpPr/>
          <p:nvPr/>
        </p:nvSpPr>
        <p:spPr>
          <a:xfrm>
            <a:off x="8337950" y="-1325"/>
            <a:ext cx="806150" cy="5147125"/>
          </a:xfrm>
          <a:custGeom>
            <a:rect b="b" l="l" r="r" t="t"/>
            <a:pathLst>
              <a:path extrusionOk="0" h="205885" w="32246">
                <a:moveTo>
                  <a:pt x="32066" y="0"/>
                </a:moveTo>
                <a:lnTo>
                  <a:pt x="0" y="205863"/>
                </a:lnTo>
                <a:lnTo>
                  <a:pt x="32246" y="205885"/>
                </a:lnTo>
                <a:lnTo>
                  <a:pt x="32246" y="145"/>
                </a:lnTo>
                <a:close/>
              </a:path>
            </a:pathLst>
          </a:custGeom>
          <a:solidFill>
            <a:srgbClr val="E34930"/>
          </a:solidFill>
          <a:ln>
            <a:noFill/>
          </a:ln>
        </p:spPr>
      </p:sp>
      <p:sp>
        <p:nvSpPr>
          <p:cNvPr id="766" name="Google Shape;766;p126"/>
          <p:cNvSpPr/>
          <p:nvPr/>
        </p:nvSpPr>
        <p:spPr>
          <a:xfrm>
            <a:off x="361065" y="2852337"/>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Data Infrastructure</a:t>
            </a:r>
            <a:endParaRPr sz="1200">
              <a:solidFill>
                <a:srgbClr val="FFFFFF"/>
              </a:solidFill>
            </a:endParaRPr>
          </a:p>
        </p:txBody>
      </p:sp>
      <p:sp>
        <p:nvSpPr>
          <p:cNvPr id="767" name="Google Shape;767;p126"/>
          <p:cNvSpPr/>
          <p:nvPr/>
        </p:nvSpPr>
        <p:spPr>
          <a:xfrm>
            <a:off x="361075" y="2199162"/>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Core Infrastructure</a:t>
            </a:r>
            <a:endParaRPr sz="1200">
              <a:solidFill>
                <a:srgbClr val="FFFFFF"/>
              </a:solidFill>
            </a:endParaRPr>
          </a:p>
        </p:txBody>
      </p:sp>
      <p:sp>
        <p:nvSpPr>
          <p:cNvPr id="768" name="Google Shape;768;p126"/>
          <p:cNvSpPr/>
          <p:nvPr/>
        </p:nvSpPr>
        <p:spPr>
          <a:xfrm>
            <a:off x="361073" y="3505506"/>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Data Science</a:t>
            </a:r>
            <a:endParaRPr sz="1200">
              <a:solidFill>
                <a:srgbClr val="FFFFFF"/>
              </a:solidFill>
            </a:endParaRPr>
          </a:p>
        </p:txBody>
      </p:sp>
      <p:sp>
        <p:nvSpPr>
          <p:cNvPr id="769" name="Google Shape;769;p126"/>
          <p:cNvSpPr/>
          <p:nvPr/>
        </p:nvSpPr>
        <p:spPr>
          <a:xfrm>
            <a:off x="361073" y="4158675"/>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Engineering Productivity</a:t>
            </a:r>
            <a:endParaRPr sz="1200">
              <a:solidFill>
                <a:srgbClr val="FFFFFF"/>
              </a:solidFill>
            </a:endParaRPr>
          </a:p>
        </p:txBody>
      </p:sp>
      <p:sp>
        <p:nvSpPr>
          <p:cNvPr id="770" name="Google Shape;770;p126"/>
          <p:cNvSpPr/>
          <p:nvPr/>
        </p:nvSpPr>
        <p:spPr>
          <a:xfrm>
            <a:off x="4108715" y="1545969"/>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Ground Truth</a:t>
            </a:r>
            <a:endParaRPr sz="1200">
              <a:solidFill>
                <a:srgbClr val="FFFFFF"/>
              </a:solidFill>
            </a:endParaRPr>
          </a:p>
        </p:txBody>
      </p:sp>
      <p:sp>
        <p:nvSpPr>
          <p:cNvPr id="771" name="Google Shape;771;p126"/>
          <p:cNvSpPr/>
          <p:nvPr/>
        </p:nvSpPr>
        <p:spPr>
          <a:xfrm>
            <a:off x="4108708" y="2852319"/>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ML Platform</a:t>
            </a:r>
            <a:endParaRPr sz="1200">
              <a:solidFill>
                <a:srgbClr val="FFFFFF"/>
              </a:solidFill>
            </a:endParaRPr>
          </a:p>
        </p:txBody>
      </p:sp>
      <p:sp>
        <p:nvSpPr>
          <p:cNvPr id="772" name="Google Shape;772;p126"/>
          <p:cNvSpPr/>
          <p:nvPr/>
        </p:nvSpPr>
        <p:spPr>
          <a:xfrm>
            <a:off x="4108700" y="2173213"/>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Mapping</a:t>
            </a:r>
            <a:endParaRPr sz="1200">
              <a:solidFill>
                <a:srgbClr val="FFFFFF"/>
              </a:solidFill>
            </a:endParaRPr>
          </a:p>
        </p:txBody>
      </p:sp>
      <p:sp>
        <p:nvSpPr>
          <p:cNvPr id="773" name="Google Shape;773;p126"/>
          <p:cNvSpPr/>
          <p:nvPr/>
        </p:nvSpPr>
        <p:spPr>
          <a:xfrm>
            <a:off x="4108690" y="4158663"/>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Remote Assistance</a:t>
            </a:r>
            <a:endParaRPr sz="1200">
              <a:solidFill>
                <a:srgbClr val="FFFFFF"/>
              </a:solidFill>
            </a:endParaRPr>
          </a:p>
        </p:txBody>
      </p:sp>
      <p:sp>
        <p:nvSpPr>
          <p:cNvPr id="774" name="Google Shape;774;p126"/>
          <p:cNvSpPr/>
          <p:nvPr/>
        </p:nvSpPr>
        <p:spPr>
          <a:xfrm>
            <a:off x="4108698" y="3505475"/>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Product Engineering</a:t>
            </a:r>
            <a:endParaRPr sz="1200">
              <a:solidFill>
                <a:srgbClr val="FFFFFF"/>
              </a:solidFill>
            </a:endParaRPr>
          </a:p>
        </p:txBody>
      </p:sp>
      <p:sp>
        <p:nvSpPr>
          <p:cNvPr id="775" name="Google Shape;775;p126"/>
          <p:cNvSpPr txBox="1"/>
          <p:nvPr/>
        </p:nvSpPr>
        <p:spPr>
          <a:xfrm>
            <a:off x="284125" y="504425"/>
            <a:ext cx="73845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5337"/>
                </a:solidFill>
                <a:latin typeface="Raleway"/>
                <a:ea typeface="Raleway"/>
                <a:cs typeface="Raleway"/>
                <a:sym typeface="Raleway"/>
              </a:rPr>
              <a:t>Groups at Cruise (Engineering)</a:t>
            </a:r>
            <a:endParaRPr b="1" sz="3000">
              <a:solidFill>
                <a:srgbClr val="FF5337"/>
              </a:solidFill>
              <a:latin typeface="Raleway"/>
              <a:ea typeface="Raleway"/>
              <a:cs typeface="Raleway"/>
              <a:sym typeface="Raleway"/>
            </a:endParaRPr>
          </a:p>
          <a:p>
            <a:pPr indent="0" lvl="0" marL="0" rtl="0" algn="l">
              <a:spcBef>
                <a:spcPts val="0"/>
              </a:spcBef>
              <a:spcAft>
                <a:spcPts val="0"/>
              </a:spcAft>
              <a:buNone/>
            </a:pPr>
            <a:r>
              <a:t/>
            </a:r>
            <a:endParaRPr>
              <a:solidFill>
                <a:srgbClr val="FF5337"/>
              </a:solidFill>
              <a:latin typeface="Raleway Medium"/>
              <a:ea typeface="Raleway Medium"/>
              <a:cs typeface="Raleway Medium"/>
              <a:sym typeface="Raleway Medium"/>
            </a:endParaRPr>
          </a:p>
        </p:txBody>
      </p:sp>
      <p:sp>
        <p:nvSpPr>
          <p:cNvPr id="776" name="Google Shape;776;p126"/>
          <p:cNvSpPr txBox="1"/>
          <p:nvPr/>
        </p:nvSpPr>
        <p:spPr>
          <a:xfrm>
            <a:off x="1634913" y="2284050"/>
            <a:ext cx="24156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Deploy highly scalable systems</a:t>
            </a:r>
            <a:endParaRPr sz="1200"/>
          </a:p>
        </p:txBody>
      </p:sp>
      <p:sp>
        <p:nvSpPr>
          <p:cNvPr id="777" name="Google Shape;777;p126"/>
          <p:cNvSpPr txBox="1"/>
          <p:nvPr/>
        </p:nvSpPr>
        <p:spPr>
          <a:xfrm>
            <a:off x="1634913" y="293722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Enable insights from our extensive data collection</a:t>
            </a:r>
            <a:endParaRPr sz="1200"/>
          </a:p>
        </p:txBody>
      </p:sp>
      <p:sp>
        <p:nvSpPr>
          <p:cNvPr id="778" name="Google Shape;778;p126"/>
          <p:cNvSpPr txBox="1"/>
          <p:nvPr/>
        </p:nvSpPr>
        <p:spPr>
          <a:xfrm>
            <a:off x="1634913" y="3590400"/>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Use our diverse data to improve business and engineering decisions</a:t>
            </a:r>
            <a:endParaRPr sz="1200"/>
          </a:p>
        </p:txBody>
      </p:sp>
      <p:sp>
        <p:nvSpPr>
          <p:cNvPr id="779" name="Google Shape;779;p126"/>
          <p:cNvSpPr txBox="1"/>
          <p:nvPr/>
        </p:nvSpPr>
        <p:spPr>
          <a:xfrm>
            <a:off x="1634913" y="424357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Build a world-class development environment at Cruise</a:t>
            </a:r>
            <a:endParaRPr sz="1200"/>
          </a:p>
        </p:txBody>
      </p:sp>
      <p:sp>
        <p:nvSpPr>
          <p:cNvPr id="780" name="Google Shape;780;p126"/>
          <p:cNvSpPr txBox="1"/>
          <p:nvPr/>
        </p:nvSpPr>
        <p:spPr>
          <a:xfrm>
            <a:off x="5382572" y="1630875"/>
            <a:ext cx="1814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Enable our AVs to understand the world</a:t>
            </a:r>
            <a:endParaRPr sz="1200"/>
          </a:p>
        </p:txBody>
      </p:sp>
      <p:sp>
        <p:nvSpPr>
          <p:cNvPr id="781" name="Google Shape;781;p126"/>
          <p:cNvSpPr txBox="1"/>
          <p:nvPr/>
        </p:nvSpPr>
        <p:spPr>
          <a:xfrm>
            <a:off x="5382525" y="2284050"/>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Enable our AVs to navigate the world</a:t>
            </a:r>
            <a:endParaRPr sz="1200"/>
          </a:p>
        </p:txBody>
      </p:sp>
      <p:sp>
        <p:nvSpPr>
          <p:cNvPr id="782" name="Google Shape;782;p126"/>
          <p:cNvSpPr txBox="1"/>
          <p:nvPr/>
        </p:nvSpPr>
        <p:spPr>
          <a:xfrm>
            <a:off x="5382525" y="2937225"/>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Unlock ML development efficiency to accelerate our development</a:t>
            </a:r>
            <a:endParaRPr sz="1200"/>
          </a:p>
        </p:txBody>
      </p:sp>
      <p:sp>
        <p:nvSpPr>
          <p:cNvPr id="783" name="Google Shape;783;p126"/>
          <p:cNvSpPr txBox="1"/>
          <p:nvPr/>
        </p:nvSpPr>
        <p:spPr>
          <a:xfrm>
            <a:off x="5382525" y="3590400"/>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Launch the world’s best AV ridesharing service</a:t>
            </a:r>
            <a:endParaRPr sz="1200"/>
          </a:p>
        </p:txBody>
      </p:sp>
      <p:sp>
        <p:nvSpPr>
          <p:cNvPr id="784" name="Google Shape;784;p126"/>
          <p:cNvSpPr txBox="1"/>
          <p:nvPr/>
        </p:nvSpPr>
        <p:spPr>
          <a:xfrm>
            <a:off x="5382525" y="4243575"/>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Ensure we are always able to get the AV unstuck</a:t>
            </a:r>
            <a:endParaRPr sz="1200"/>
          </a:p>
        </p:txBody>
      </p:sp>
      <p:sp>
        <p:nvSpPr>
          <p:cNvPr id="785" name="Google Shape;785;p126"/>
          <p:cNvSpPr/>
          <p:nvPr/>
        </p:nvSpPr>
        <p:spPr>
          <a:xfrm>
            <a:off x="361075" y="1545987"/>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AV Platform</a:t>
            </a:r>
            <a:endParaRPr sz="1200">
              <a:solidFill>
                <a:srgbClr val="FFFFFF"/>
              </a:solidFill>
            </a:endParaRPr>
          </a:p>
        </p:txBody>
      </p:sp>
      <p:sp>
        <p:nvSpPr>
          <p:cNvPr id="786" name="Google Shape;786;p126"/>
          <p:cNvSpPr txBox="1"/>
          <p:nvPr/>
        </p:nvSpPr>
        <p:spPr>
          <a:xfrm>
            <a:off x="1634913" y="163087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Building the nerves and muscles of the AV</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127"/>
          <p:cNvSpPr/>
          <p:nvPr/>
        </p:nvSpPr>
        <p:spPr>
          <a:xfrm>
            <a:off x="6962775" y="-7900"/>
            <a:ext cx="2181325" cy="5154100"/>
          </a:xfrm>
          <a:custGeom>
            <a:rect b="b" l="l" r="r" t="t"/>
            <a:pathLst>
              <a:path extrusionOk="0" h="206164" w="87253">
                <a:moveTo>
                  <a:pt x="0" y="240"/>
                </a:moveTo>
                <a:lnTo>
                  <a:pt x="55007" y="206142"/>
                </a:lnTo>
                <a:lnTo>
                  <a:pt x="87253" y="206164"/>
                </a:lnTo>
                <a:lnTo>
                  <a:pt x="87191" y="0"/>
                </a:lnTo>
                <a:close/>
              </a:path>
            </a:pathLst>
          </a:custGeom>
          <a:solidFill>
            <a:srgbClr val="FF5337"/>
          </a:solidFill>
          <a:ln>
            <a:noFill/>
          </a:ln>
        </p:spPr>
      </p:sp>
      <p:pic>
        <p:nvPicPr>
          <p:cNvPr id="792" name="Google Shape;792;p127"/>
          <p:cNvPicPr preferRelativeResize="0"/>
          <p:nvPr/>
        </p:nvPicPr>
        <p:blipFill>
          <a:blip r:embed="rId3">
            <a:alphaModFix/>
          </a:blip>
          <a:stretch>
            <a:fillRect/>
          </a:stretch>
        </p:blipFill>
        <p:spPr>
          <a:xfrm>
            <a:off x="7729598" y="760100"/>
            <a:ext cx="805153" cy="831625"/>
          </a:xfrm>
          <a:prstGeom prst="rect">
            <a:avLst/>
          </a:prstGeom>
          <a:noFill/>
          <a:ln>
            <a:noFill/>
          </a:ln>
        </p:spPr>
      </p:pic>
      <p:sp>
        <p:nvSpPr>
          <p:cNvPr id="793" name="Google Shape;793;p127"/>
          <p:cNvSpPr/>
          <p:nvPr/>
        </p:nvSpPr>
        <p:spPr>
          <a:xfrm>
            <a:off x="8337950" y="-1325"/>
            <a:ext cx="806150" cy="5147125"/>
          </a:xfrm>
          <a:custGeom>
            <a:rect b="b" l="l" r="r" t="t"/>
            <a:pathLst>
              <a:path extrusionOk="0" h="205885" w="32246">
                <a:moveTo>
                  <a:pt x="32066" y="0"/>
                </a:moveTo>
                <a:lnTo>
                  <a:pt x="0" y="205863"/>
                </a:lnTo>
                <a:lnTo>
                  <a:pt x="32246" y="205885"/>
                </a:lnTo>
                <a:lnTo>
                  <a:pt x="32246" y="145"/>
                </a:lnTo>
                <a:close/>
              </a:path>
            </a:pathLst>
          </a:custGeom>
          <a:solidFill>
            <a:srgbClr val="E34930"/>
          </a:solidFill>
          <a:ln>
            <a:noFill/>
          </a:ln>
        </p:spPr>
      </p:sp>
      <p:sp>
        <p:nvSpPr>
          <p:cNvPr id="794" name="Google Shape;794;p127"/>
          <p:cNvSpPr/>
          <p:nvPr/>
        </p:nvSpPr>
        <p:spPr>
          <a:xfrm>
            <a:off x="4108715" y="1545969"/>
            <a:ext cx="1159200" cy="552300"/>
          </a:xfrm>
          <a:prstGeom prst="roundRect">
            <a:avLst>
              <a:gd fmla="val 16667" name="adj"/>
            </a:avLst>
          </a:prstGeom>
          <a:solidFill>
            <a:srgbClr val="FF533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Ground Truth</a:t>
            </a:r>
            <a:endParaRPr b="1" sz="1200">
              <a:solidFill>
                <a:srgbClr val="FFFFFF"/>
              </a:solidFill>
            </a:endParaRPr>
          </a:p>
        </p:txBody>
      </p:sp>
      <p:sp>
        <p:nvSpPr>
          <p:cNvPr id="795" name="Google Shape;795;p127"/>
          <p:cNvSpPr txBox="1"/>
          <p:nvPr/>
        </p:nvSpPr>
        <p:spPr>
          <a:xfrm>
            <a:off x="284125" y="504425"/>
            <a:ext cx="73845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5337"/>
                </a:solidFill>
                <a:latin typeface="Raleway"/>
                <a:ea typeface="Raleway"/>
                <a:cs typeface="Raleway"/>
                <a:sym typeface="Raleway"/>
              </a:rPr>
              <a:t>Groups at Cruise (Engineering)</a:t>
            </a:r>
            <a:endParaRPr b="1" sz="3000">
              <a:solidFill>
                <a:srgbClr val="FF5337"/>
              </a:solidFill>
              <a:latin typeface="Raleway"/>
              <a:ea typeface="Raleway"/>
              <a:cs typeface="Raleway"/>
              <a:sym typeface="Raleway"/>
            </a:endParaRPr>
          </a:p>
          <a:p>
            <a:pPr indent="0" lvl="0" marL="0" rtl="0" algn="l">
              <a:spcBef>
                <a:spcPts val="0"/>
              </a:spcBef>
              <a:spcAft>
                <a:spcPts val="0"/>
              </a:spcAft>
              <a:buNone/>
            </a:pPr>
            <a:r>
              <a:t/>
            </a:r>
            <a:endParaRPr>
              <a:solidFill>
                <a:srgbClr val="FF5337"/>
              </a:solidFill>
              <a:latin typeface="Raleway Medium"/>
              <a:ea typeface="Raleway Medium"/>
              <a:cs typeface="Raleway Medium"/>
              <a:sym typeface="Raleway Medium"/>
            </a:endParaRPr>
          </a:p>
        </p:txBody>
      </p:sp>
      <p:sp>
        <p:nvSpPr>
          <p:cNvPr id="796" name="Google Shape;796;p127"/>
          <p:cNvSpPr txBox="1"/>
          <p:nvPr/>
        </p:nvSpPr>
        <p:spPr>
          <a:xfrm>
            <a:off x="5382572" y="1630875"/>
            <a:ext cx="1814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Enable our AVs to understand the world</a:t>
            </a:r>
            <a:endParaRPr b="1" sz="1200"/>
          </a:p>
        </p:txBody>
      </p:sp>
      <p:sp>
        <p:nvSpPr>
          <p:cNvPr id="797" name="Google Shape;797;p127"/>
          <p:cNvSpPr txBox="1"/>
          <p:nvPr/>
        </p:nvSpPr>
        <p:spPr>
          <a:xfrm>
            <a:off x="5382525" y="3590400"/>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Launch the world’s best AV ridesharing service</a:t>
            </a:r>
            <a:endParaRPr>
              <a:solidFill>
                <a:schemeClr val="dk1"/>
              </a:solidFill>
            </a:endParaRPr>
          </a:p>
        </p:txBody>
      </p:sp>
      <p:sp>
        <p:nvSpPr>
          <p:cNvPr id="798" name="Google Shape;798;p127"/>
          <p:cNvSpPr/>
          <p:nvPr/>
        </p:nvSpPr>
        <p:spPr>
          <a:xfrm>
            <a:off x="4108708" y="3505494"/>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Product Engineering</a:t>
            </a:r>
            <a:endParaRPr sz="1200">
              <a:solidFill>
                <a:srgbClr val="666666"/>
              </a:solidFill>
            </a:endParaRPr>
          </a:p>
        </p:txBody>
      </p:sp>
      <p:sp>
        <p:nvSpPr>
          <p:cNvPr id="799" name="Google Shape;799;p127"/>
          <p:cNvSpPr txBox="1"/>
          <p:nvPr/>
        </p:nvSpPr>
        <p:spPr>
          <a:xfrm>
            <a:off x="4472063" y="831300"/>
            <a:ext cx="26346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27"/>
          <p:cNvSpPr/>
          <p:nvPr/>
        </p:nvSpPr>
        <p:spPr>
          <a:xfrm>
            <a:off x="361065" y="2852337"/>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Data Infrastructure</a:t>
            </a:r>
            <a:endParaRPr sz="1200">
              <a:solidFill>
                <a:srgbClr val="666666"/>
              </a:solidFill>
            </a:endParaRPr>
          </a:p>
        </p:txBody>
      </p:sp>
      <p:sp>
        <p:nvSpPr>
          <p:cNvPr id="801" name="Google Shape;801;p127"/>
          <p:cNvSpPr/>
          <p:nvPr/>
        </p:nvSpPr>
        <p:spPr>
          <a:xfrm>
            <a:off x="361075" y="2199162"/>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Core Infrastructure</a:t>
            </a:r>
            <a:endParaRPr sz="1200">
              <a:solidFill>
                <a:srgbClr val="666666"/>
              </a:solidFill>
            </a:endParaRPr>
          </a:p>
        </p:txBody>
      </p:sp>
      <p:sp>
        <p:nvSpPr>
          <p:cNvPr id="802" name="Google Shape;802;p127"/>
          <p:cNvSpPr/>
          <p:nvPr/>
        </p:nvSpPr>
        <p:spPr>
          <a:xfrm>
            <a:off x="361073" y="3505506"/>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Data Science</a:t>
            </a:r>
            <a:endParaRPr sz="1200">
              <a:solidFill>
                <a:srgbClr val="666666"/>
              </a:solidFill>
            </a:endParaRPr>
          </a:p>
        </p:txBody>
      </p:sp>
      <p:sp>
        <p:nvSpPr>
          <p:cNvPr id="803" name="Google Shape;803;p127"/>
          <p:cNvSpPr/>
          <p:nvPr/>
        </p:nvSpPr>
        <p:spPr>
          <a:xfrm>
            <a:off x="361073" y="4158675"/>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Engineering Productivity</a:t>
            </a:r>
            <a:endParaRPr sz="1200">
              <a:solidFill>
                <a:srgbClr val="666666"/>
              </a:solidFill>
            </a:endParaRPr>
          </a:p>
        </p:txBody>
      </p:sp>
      <p:sp>
        <p:nvSpPr>
          <p:cNvPr id="804" name="Google Shape;804;p127"/>
          <p:cNvSpPr txBox="1"/>
          <p:nvPr/>
        </p:nvSpPr>
        <p:spPr>
          <a:xfrm>
            <a:off x="1634913" y="2284050"/>
            <a:ext cx="24156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9999"/>
                </a:solidFill>
              </a:rPr>
              <a:t>Deploy highly scalable systems</a:t>
            </a:r>
            <a:endParaRPr sz="1200">
              <a:solidFill>
                <a:srgbClr val="999999"/>
              </a:solidFill>
            </a:endParaRPr>
          </a:p>
        </p:txBody>
      </p:sp>
      <p:sp>
        <p:nvSpPr>
          <p:cNvPr id="805" name="Google Shape;805;p127"/>
          <p:cNvSpPr txBox="1"/>
          <p:nvPr/>
        </p:nvSpPr>
        <p:spPr>
          <a:xfrm>
            <a:off x="1634913" y="293722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Enable insights from our extensive data collection</a:t>
            </a:r>
            <a:endParaRPr sz="1200">
              <a:solidFill>
                <a:srgbClr val="999999"/>
              </a:solidFill>
            </a:endParaRPr>
          </a:p>
        </p:txBody>
      </p:sp>
      <p:sp>
        <p:nvSpPr>
          <p:cNvPr id="806" name="Google Shape;806;p127"/>
          <p:cNvSpPr txBox="1"/>
          <p:nvPr/>
        </p:nvSpPr>
        <p:spPr>
          <a:xfrm>
            <a:off x="1634913" y="3590400"/>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Use our diverse data to improve business and engineering decisions</a:t>
            </a:r>
            <a:endParaRPr sz="1200">
              <a:solidFill>
                <a:srgbClr val="999999"/>
              </a:solidFill>
            </a:endParaRPr>
          </a:p>
        </p:txBody>
      </p:sp>
      <p:sp>
        <p:nvSpPr>
          <p:cNvPr id="807" name="Google Shape;807;p127"/>
          <p:cNvSpPr txBox="1"/>
          <p:nvPr/>
        </p:nvSpPr>
        <p:spPr>
          <a:xfrm>
            <a:off x="1634913" y="424357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Build a world-class development environment at Cruise</a:t>
            </a:r>
            <a:endParaRPr sz="1200">
              <a:solidFill>
                <a:srgbClr val="999999"/>
              </a:solidFill>
            </a:endParaRPr>
          </a:p>
        </p:txBody>
      </p:sp>
      <p:sp>
        <p:nvSpPr>
          <p:cNvPr id="808" name="Google Shape;808;p127"/>
          <p:cNvSpPr/>
          <p:nvPr/>
        </p:nvSpPr>
        <p:spPr>
          <a:xfrm>
            <a:off x="361075" y="1545987"/>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AV Platform</a:t>
            </a:r>
            <a:endParaRPr sz="1200">
              <a:solidFill>
                <a:srgbClr val="666666"/>
              </a:solidFill>
            </a:endParaRPr>
          </a:p>
        </p:txBody>
      </p:sp>
      <p:sp>
        <p:nvSpPr>
          <p:cNvPr id="809" name="Google Shape;809;p127"/>
          <p:cNvSpPr txBox="1"/>
          <p:nvPr/>
        </p:nvSpPr>
        <p:spPr>
          <a:xfrm>
            <a:off x="1634913" y="163087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Building the nerves and muscles of the AV</a:t>
            </a:r>
            <a:endParaRPr sz="1200">
              <a:solidFill>
                <a:srgbClr val="999999"/>
              </a:solidFill>
            </a:endParaRPr>
          </a:p>
        </p:txBody>
      </p:sp>
      <p:sp>
        <p:nvSpPr>
          <p:cNvPr id="810" name="Google Shape;810;p127"/>
          <p:cNvSpPr/>
          <p:nvPr/>
        </p:nvSpPr>
        <p:spPr>
          <a:xfrm>
            <a:off x="4108690" y="4158663"/>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Remote Assistance</a:t>
            </a:r>
            <a:endParaRPr sz="1200">
              <a:solidFill>
                <a:srgbClr val="666666"/>
              </a:solidFill>
            </a:endParaRPr>
          </a:p>
        </p:txBody>
      </p:sp>
      <p:sp>
        <p:nvSpPr>
          <p:cNvPr id="811" name="Google Shape;811;p127"/>
          <p:cNvSpPr txBox="1"/>
          <p:nvPr/>
        </p:nvSpPr>
        <p:spPr>
          <a:xfrm>
            <a:off x="5382525" y="4243575"/>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Ensure we are always able to get the AV unstuck</a:t>
            </a:r>
            <a:endParaRPr sz="1200">
              <a:solidFill>
                <a:srgbClr val="999999"/>
              </a:solidFill>
            </a:endParaRPr>
          </a:p>
        </p:txBody>
      </p:sp>
      <p:sp>
        <p:nvSpPr>
          <p:cNvPr id="812" name="Google Shape;812;p127"/>
          <p:cNvSpPr/>
          <p:nvPr/>
        </p:nvSpPr>
        <p:spPr>
          <a:xfrm>
            <a:off x="4108708" y="2852319"/>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ML Platform</a:t>
            </a:r>
            <a:endParaRPr sz="1200">
              <a:solidFill>
                <a:srgbClr val="666666"/>
              </a:solidFill>
            </a:endParaRPr>
          </a:p>
        </p:txBody>
      </p:sp>
      <p:sp>
        <p:nvSpPr>
          <p:cNvPr id="813" name="Google Shape;813;p127"/>
          <p:cNvSpPr/>
          <p:nvPr/>
        </p:nvSpPr>
        <p:spPr>
          <a:xfrm>
            <a:off x="4108700" y="2199138"/>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Mapping</a:t>
            </a:r>
            <a:endParaRPr sz="1200">
              <a:solidFill>
                <a:srgbClr val="666666"/>
              </a:solidFill>
            </a:endParaRPr>
          </a:p>
        </p:txBody>
      </p:sp>
      <p:sp>
        <p:nvSpPr>
          <p:cNvPr id="814" name="Google Shape;814;p127"/>
          <p:cNvSpPr txBox="1"/>
          <p:nvPr/>
        </p:nvSpPr>
        <p:spPr>
          <a:xfrm>
            <a:off x="5382525" y="2284050"/>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Enable our AVs to navigate the world</a:t>
            </a:r>
            <a:endParaRPr sz="1200">
              <a:solidFill>
                <a:srgbClr val="999999"/>
              </a:solidFill>
            </a:endParaRPr>
          </a:p>
        </p:txBody>
      </p:sp>
      <p:sp>
        <p:nvSpPr>
          <p:cNvPr id="815" name="Google Shape;815;p127"/>
          <p:cNvSpPr txBox="1"/>
          <p:nvPr/>
        </p:nvSpPr>
        <p:spPr>
          <a:xfrm>
            <a:off x="5382525" y="2937225"/>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Unlock ML development efficiency to accelerate our development</a:t>
            </a:r>
            <a:endParaRPr sz="1200">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110"/>
          <p:cNvSpPr txBox="1"/>
          <p:nvPr>
            <p:ph type="title"/>
          </p:nvPr>
        </p:nvSpPr>
        <p:spPr>
          <a:xfrm>
            <a:off x="0" y="585800"/>
            <a:ext cx="9144000" cy="77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5337"/>
                </a:solidFill>
              </a:rPr>
              <a:t>Agenda</a:t>
            </a:r>
            <a:endParaRPr b="1">
              <a:solidFill>
                <a:srgbClr val="FF5337"/>
              </a:solidFill>
            </a:endParaRPr>
          </a:p>
        </p:txBody>
      </p:sp>
      <p:sp>
        <p:nvSpPr>
          <p:cNvPr id="609" name="Google Shape;609;p110"/>
          <p:cNvSpPr txBox="1"/>
          <p:nvPr/>
        </p:nvSpPr>
        <p:spPr>
          <a:xfrm>
            <a:off x="1012850" y="1734024"/>
            <a:ext cx="43791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Introductions: </a:t>
            </a:r>
            <a:r>
              <a:rPr lang="en">
                <a:solidFill>
                  <a:srgbClr val="7B8187"/>
                </a:solidFill>
                <a:latin typeface="Lato"/>
                <a:ea typeface="Lato"/>
                <a:cs typeface="Lato"/>
                <a:sym typeface="Lato"/>
              </a:rPr>
              <a:t>Why Self-Driving Cars?</a:t>
            </a:r>
            <a:endParaRPr>
              <a:solidFill>
                <a:srgbClr val="7B8187"/>
              </a:solidFill>
              <a:latin typeface="Lato"/>
              <a:ea typeface="Lato"/>
              <a:cs typeface="Lato"/>
              <a:sym typeface="Lato"/>
            </a:endParaRPr>
          </a:p>
          <a:p>
            <a:pPr indent="0" lvl="0" marL="0" rtl="0" algn="l">
              <a:lnSpc>
                <a:spcPct val="150000"/>
              </a:lnSpc>
              <a:spcBef>
                <a:spcPts val="0"/>
              </a:spcBef>
              <a:spcAft>
                <a:spcPts val="0"/>
              </a:spcAft>
              <a:buNone/>
            </a:pPr>
            <a:r>
              <a:rPr lang="en">
                <a:solidFill>
                  <a:srgbClr val="7B8187"/>
                </a:solidFill>
                <a:latin typeface="Lato"/>
                <a:ea typeface="Lato"/>
                <a:cs typeface="Lato"/>
                <a:sym typeface="Lato"/>
              </a:rPr>
              <a:t>   </a:t>
            </a:r>
            <a:endParaRPr>
              <a:solidFill>
                <a:srgbClr val="7B8187"/>
              </a:solidFill>
              <a:latin typeface="Lato Black"/>
              <a:ea typeface="Lato Black"/>
              <a:cs typeface="Lato Black"/>
              <a:sym typeface="Lato Black"/>
            </a:endParaRPr>
          </a:p>
        </p:txBody>
      </p:sp>
      <p:cxnSp>
        <p:nvCxnSpPr>
          <p:cNvPr id="610" name="Google Shape;610;p110"/>
          <p:cNvCxnSpPr/>
          <p:nvPr/>
        </p:nvCxnSpPr>
        <p:spPr>
          <a:xfrm>
            <a:off x="664575" y="2985575"/>
            <a:ext cx="270000" cy="0"/>
          </a:xfrm>
          <a:prstGeom prst="straightConnector1">
            <a:avLst/>
          </a:prstGeom>
          <a:noFill/>
          <a:ln cap="flat" cmpd="sng" w="9525">
            <a:solidFill>
              <a:srgbClr val="595959"/>
            </a:solidFill>
            <a:prstDash val="solid"/>
            <a:round/>
            <a:headEnd len="med" w="med" type="none"/>
            <a:tailEnd len="med" w="med" type="oval"/>
          </a:ln>
        </p:spPr>
      </p:cxnSp>
      <p:cxnSp>
        <p:nvCxnSpPr>
          <p:cNvPr id="611" name="Google Shape;611;p110"/>
          <p:cNvCxnSpPr/>
          <p:nvPr/>
        </p:nvCxnSpPr>
        <p:spPr>
          <a:xfrm>
            <a:off x="664575" y="4033200"/>
            <a:ext cx="270000" cy="0"/>
          </a:xfrm>
          <a:prstGeom prst="straightConnector1">
            <a:avLst/>
          </a:prstGeom>
          <a:noFill/>
          <a:ln cap="flat" cmpd="sng" w="9525">
            <a:solidFill>
              <a:srgbClr val="595959"/>
            </a:solidFill>
            <a:prstDash val="solid"/>
            <a:round/>
            <a:headEnd len="med" w="med" type="none"/>
            <a:tailEnd len="med" w="med" type="oval"/>
          </a:ln>
        </p:spPr>
      </p:cxnSp>
      <p:cxnSp>
        <p:nvCxnSpPr>
          <p:cNvPr id="612" name="Google Shape;612;p110"/>
          <p:cNvCxnSpPr/>
          <p:nvPr/>
        </p:nvCxnSpPr>
        <p:spPr>
          <a:xfrm>
            <a:off x="664575" y="1919575"/>
            <a:ext cx="270000" cy="0"/>
          </a:xfrm>
          <a:prstGeom prst="straightConnector1">
            <a:avLst/>
          </a:prstGeom>
          <a:noFill/>
          <a:ln cap="flat" cmpd="sng" w="9525">
            <a:solidFill>
              <a:srgbClr val="595959"/>
            </a:solidFill>
            <a:prstDash val="solid"/>
            <a:round/>
            <a:headEnd len="med" w="med" type="none"/>
            <a:tailEnd len="med" w="med" type="oval"/>
          </a:ln>
        </p:spPr>
      </p:cxnSp>
      <p:sp>
        <p:nvSpPr>
          <p:cNvPr id="613" name="Google Shape;613;p110"/>
          <p:cNvSpPr txBox="1"/>
          <p:nvPr/>
        </p:nvSpPr>
        <p:spPr>
          <a:xfrm>
            <a:off x="1012850" y="2780513"/>
            <a:ext cx="49365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Ground Truth</a:t>
            </a:r>
            <a:endParaRPr>
              <a:solidFill>
                <a:srgbClr val="7B8187"/>
              </a:solidFill>
              <a:latin typeface="Lato"/>
              <a:ea typeface="Lato"/>
              <a:cs typeface="Lato"/>
              <a:sym typeface="Lato"/>
            </a:endParaRPr>
          </a:p>
        </p:txBody>
      </p:sp>
      <p:sp>
        <p:nvSpPr>
          <p:cNvPr id="614" name="Google Shape;614;p110"/>
          <p:cNvSpPr txBox="1"/>
          <p:nvPr/>
        </p:nvSpPr>
        <p:spPr>
          <a:xfrm>
            <a:off x="1012850" y="3333050"/>
            <a:ext cx="28740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Data Infrastructure</a:t>
            </a:r>
            <a:endParaRPr>
              <a:solidFill>
                <a:srgbClr val="7B8187"/>
              </a:solidFill>
              <a:latin typeface="Lato Black"/>
              <a:ea typeface="Lato Black"/>
              <a:cs typeface="Lato Black"/>
              <a:sym typeface="Lato Black"/>
            </a:endParaRPr>
          </a:p>
        </p:txBody>
      </p:sp>
      <p:cxnSp>
        <p:nvCxnSpPr>
          <p:cNvPr id="615" name="Google Shape;615;p110"/>
          <p:cNvCxnSpPr/>
          <p:nvPr/>
        </p:nvCxnSpPr>
        <p:spPr>
          <a:xfrm>
            <a:off x="664575" y="3543325"/>
            <a:ext cx="270000" cy="0"/>
          </a:xfrm>
          <a:prstGeom prst="straightConnector1">
            <a:avLst/>
          </a:prstGeom>
          <a:noFill/>
          <a:ln cap="flat" cmpd="sng" w="9525">
            <a:solidFill>
              <a:srgbClr val="595959"/>
            </a:solidFill>
            <a:prstDash val="solid"/>
            <a:round/>
            <a:headEnd len="med" w="med" type="none"/>
            <a:tailEnd len="med" w="med" type="oval"/>
          </a:ln>
        </p:spPr>
      </p:cxnSp>
      <p:cxnSp>
        <p:nvCxnSpPr>
          <p:cNvPr id="616" name="Google Shape;616;p110"/>
          <p:cNvCxnSpPr/>
          <p:nvPr/>
        </p:nvCxnSpPr>
        <p:spPr>
          <a:xfrm rot="10800000">
            <a:off x="664575" y="1916175"/>
            <a:ext cx="0" cy="3255900"/>
          </a:xfrm>
          <a:prstGeom prst="straightConnector1">
            <a:avLst/>
          </a:prstGeom>
          <a:noFill/>
          <a:ln cap="flat" cmpd="sng" w="9525">
            <a:solidFill>
              <a:schemeClr val="dk2"/>
            </a:solidFill>
            <a:prstDash val="solid"/>
            <a:round/>
            <a:headEnd len="med" w="med" type="none"/>
            <a:tailEnd len="med" w="med" type="none"/>
          </a:ln>
        </p:spPr>
      </p:cxnSp>
      <p:cxnSp>
        <p:nvCxnSpPr>
          <p:cNvPr id="617" name="Google Shape;617;p110"/>
          <p:cNvCxnSpPr/>
          <p:nvPr/>
        </p:nvCxnSpPr>
        <p:spPr>
          <a:xfrm>
            <a:off x="664575" y="2427825"/>
            <a:ext cx="270000" cy="0"/>
          </a:xfrm>
          <a:prstGeom prst="straightConnector1">
            <a:avLst/>
          </a:prstGeom>
          <a:noFill/>
          <a:ln cap="flat" cmpd="sng" w="9525">
            <a:solidFill>
              <a:srgbClr val="595959"/>
            </a:solidFill>
            <a:prstDash val="solid"/>
            <a:round/>
            <a:headEnd len="med" w="med" type="none"/>
            <a:tailEnd len="med" w="med" type="oval"/>
          </a:ln>
        </p:spPr>
      </p:cxnSp>
      <p:sp>
        <p:nvSpPr>
          <p:cNvPr id="618" name="Google Shape;618;p110"/>
          <p:cNvSpPr txBox="1"/>
          <p:nvPr/>
        </p:nvSpPr>
        <p:spPr>
          <a:xfrm>
            <a:off x="1012850" y="2227996"/>
            <a:ext cx="38646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AV Vehicles</a:t>
            </a:r>
            <a:endParaRPr>
              <a:solidFill>
                <a:srgbClr val="7B8187"/>
              </a:solidFill>
              <a:latin typeface="Lato"/>
              <a:ea typeface="Lato"/>
              <a:cs typeface="Lato"/>
              <a:sym typeface="Lato"/>
            </a:endParaRPr>
          </a:p>
        </p:txBody>
      </p:sp>
      <p:sp>
        <p:nvSpPr>
          <p:cNvPr id="619" name="Google Shape;619;p110"/>
          <p:cNvSpPr txBox="1"/>
          <p:nvPr/>
        </p:nvSpPr>
        <p:spPr>
          <a:xfrm>
            <a:off x="1012850" y="3847647"/>
            <a:ext cx="38646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Machine Learning Platform</a:t>
            </a:r>
            <a:endParaRPr>
              <a:solidFill>
                <a:srgbClr val="7B8187"/>
              </a:solidFill>
              <a:latin typeface="Lato"/>
              <a:ea typeface="Lato"/>
              <a:cs typeface="Lato"/>
              <a:sym typeface="Lato"/>
            </a:endParaRPr>
          </a:p>
        </p:txBody>
      </p:sp>
      <p:cxnSp>
        <p:nvCxnSpPr>
          <p:cNvPr id="620" name="Google Shape;620;p110"/>
          <p:cNvCxnSpPr/>
          <p:nvPr/>
        </p:nvCxnSpPr>
        <p:spPr>
          <a:xfrm>
            <a:off x="664575" y="4547800"/>
            <a:ext cx="270000" cy="0"/>
          </a:xfrm>
          <a:prstGeom prst="straightConnector1">
            <a:avLst/>
          </a:prstGeom>
          <a:noFill/>
          <a:ln cap="flat" cmpd="sng" w="9525">
            <a:solidFill>
              <a:srgbClr val="595959"/>
            </a:solidFill>
            <a:prstDash val="solid"/>
            <a:round/>
            <a:headEnd len="med" w="med" type="none"/>
            <a:tailEnd len="med" w="med" type="oval"/>
          </a:ln>
        </p:spPr>
      </p:cxnSp>
      <p:sp>
        <p:nvSpPr>
          <p:cNvPr id="621" name="Google Shape;621;p110"/>
          <p:cNvSpPr txBox="1"/>
          <p:nvPr/>
        </p:nvSpPr>
        <p:spPr>
          <a:xfrm>
            <a:off x="1012850" y="4362247"/>
            <a:ext cx="38646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Product Engineering </a:t>
            </a:r>
            <a:endParaRPr>
              <a:solidFill>
                <a:srgbClr val="7B8187"/>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28"/>
          <p:cNvSpPr txBox="1"/>
          <p:nvPr>
            <p:ph type="title"/>
          </p:nvPr>
        </p:nvSpPr>
        <p:spPr>
          <a:xfrm>
            <a:off x="265500" y="1233175"/>
            <a:ext cx="4045200" cy="1482300"/>
          </a:xfrm>
          <a:prstGeom prst="rect">
            <a:avLst/>
          </a:prstGeom>
          <a:effectLst>
            <a:outerShdw blurRad="57150" rotWithShape="0" algn="bl" dir="5400000" dist="19050">
              <a:srgbClr val="000000">
                <a:alpha val="39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About Me</a:t>
            </a:r>
            <a:endParaRPr>
              <a:latin typeface="Raleway"/>
              <a:ea typeface="Raleway"/>
              <a:cs typeface="Raleway"/>
              <a:sym typeface="Raleway"/>
            </a:endParaRPr>
          </a:p>
        </p:txBody>
      </p:sp>
      <p:sp>
        <p:nvSpPr>
          <p:cNvPr id="821" name="Google Shape;821;p12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Victoria Lo</a:t>
            </a:r>
            <a:endParaRPr>
              <a:latin typeface="Raleway"/>
              <a:ea typeface="Raleway"/>
              <a:cs typeface="Raleway"/>
              <a:sym typeface="Raleway"/>
            </a:endParaRPr>
          </a:p>
        </p:txBody>
      </p:sp>
      <p:sp>
        <p:nvSpPr>
          <p:cNvPr id="822" name="Google Shape;822;p128"/>
          <p:cNvSpPr txBox="1"/>
          <p:nvPr>
            <p:ph idx="2" type="body"/>
          </p:nvPr>
        </p:nvSpPr>
        <p:spPr>
          <a:xfrm>
            <a:off x="4922175"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Full-Stack Software Engineer</a:t>
            </a:r>
            <a:endParaRPr/>
          </a:p>
          <a:p>
            <a:pPr indent="-342900" lvl="0" marL="457200" rtl="0" algn="l">
              <a:spcBef>
                <a:spcPts val="0"/>
              </a:spcBef>
              <a:spcAft>
                <a:spcPts val="0"/>
              </a:spcAft>
              <a:buSzPts val="1800"/>
              <a:buChar char="-"/>
            </a:pPr>
            <a:r>
              <a:rPr lang="en"/>
              <a:t>Ground Truth Engineering team</a:t>
            </a:r>
            <a:endParaRPr/>
          </a:p>
          <a:p>
            <a:pPr indent="-342900" lvl="0" marL="457200" rtl="0" algn="l">
              <a:spcBef>
                <a:spcPts val="0"/>
              </a:spcBef>
              <a:spcAft>
                <a:spcPts val="0"/>
              </a:spcAft>
              <a:buSzPts val="1800"/>
              <a:buChar char="-"/>
            </a:pPr>
            <a:r>
              <a:rPr lang="en"/>
              <a:t>Been at Cruise for &lt; 1.5 years</a:t>
            </a:r>
            <a:endParaRPr/>
          </a:p>
          <a:p>
            <a:pPr indent="-342900" lvl="0" marL="457200" rtl="0" algn="l">
              <a:spcBef>
                <a:spcPts val="0"/>
              </a:spcBef>
              <a:spcAft>
                <a:spcPts val="0"/>
              </a:spcAft>
              <a:buSzPts val="1800"/>
              <a:buChar char="-"/>
            </a:pPr>
            <a:r>
              <a:rPr lang="en"/>
              <a:t>Graduated UC Berkeley in 2015</a:t>
            </a:r>
            <a:endParaRPr/>
          </a:p>
          <a:p>
            <a:pPr indent="-342900" lvl="0" marL="457200" rtl="0" algn="l">
              <a:spcBef>
                <a:spcPts val="0"/>
              </a:spcBef>
              <a:spcAft>
                <a:spcPts val="0"/>
              </a:spcAft>
              <a:buSzPts val="1800"/>
              <a:buChar char="-"/>
            </a:pPr>
            <a:r>
              <a:rPr lang="en"/>
              <a:t>San Francisco Bay Area native, but familiar with the Toronto area/GTA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129"/>
          <p:cNvSpPr txBox="1"/>
          <p:nvPr>
            <p:ph idx="1" type="body"/>
          </p:nvPr>
        </p:nvSpPr>
        <p:spPr>
          <a:xfrm>
            <a:off x="192050" y="488025"/>
            <a:ext cx="8672100" cy="386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How do cars know what they are seeing?</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How do machine learning models know what the “right” answer is?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How do tests/QA know how to evaluate the car code?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How does data science know </a:t>
            </a:r>
            <a:r>
              <a:rPr lang="en" sz="1800"/>
              <a:t>what </a:t>
            </a:r>
            <a:r>
              <a:rPr lang="en" sz="1800"/>
              <a:t>decisions to make?</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How do we know how well we are driving?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ctr">
              <a:spcBef>
                <a:spcPts val="0"/>
              </a:spcBef>
              <a:spcAft>
                <a:spcPts val="0"/>
              </a:spcAft>
              <a:buNone/>
            </a:pPr>
            <a:r>
              <a:t/>
            </a:r>
            <a:endParaRPr sz="1800"/>
          </a:p>
        </p:txBody>
      </p:sp>
      <p:sp>
        <p:nvSpPr>
          <p:cNvPr id="828" name="Google Shape;828;p129"/>
          <p:cNvSpPr txBox="1"/>
          <p:nvPr>
            <p:ph type="title"/>
          </p:nvPr>
        </p:nvSpPr>
        <p:spPr>
          <a:xfrm>
            <a:off x="269400" y="3688050"/>
            <a:ext cx="8605200" cy="701700"/>
          </a:xfrm>
          <a:prstGeom prst="rect">
            <a:avLst/>
          </a:prstGeom>
          <a:effectLst>
            <a:outerShdw blurRad="57150" rotWithShape="0" algn="bl" dir="5400000" dist="19050">
              <a:srgbClr val="000000">
                <a:alpha val="3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Ground Truth provides labeled data.</a:t>
            </a:r>
            <a:endParaRPr>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30"/>
          <p:cNvSpPr txBox="1"/>
          <p:nvPr>
            <p:ph type="title"/>
          </p:nvPr>
        </p:nvSpPr>
        <p:spPr>
          <a:xfrm>
            <a:off x="293025" y="323875"/>
            <a:ext cx="8605200" cy="7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What’s Ground Truth?</a:t>
            </a:r>
            <a:endParaRPr>
              <a:latin typeface="Raleway"/>
              <a:ea typeface="Raleway"/>
              <a:cs typeface="Raleway"/>
              <a:sym typeface="Raleway"/>
            </a:endParaRPr>
          </a:p>
        </p:txBody>
      </p:sp>
      <p:sp>
        <p:nvSpPr>
          <p:cNvPr id="834" name="Google Shape;834;p130"/>
          <p:cNvSpPr txBox="1"/>
          <p:nvPr>
            <p:ph idx="1" type="body"/>
          </p:nvPr>
        </p:nvSpPr>
        <p:spPr>
          <a:xfrm>
            <a:off x="259575" y="978275"/>
            <a:ext cx="8672100" cy="370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Literally, the truth of what’s on the ground.</a:t>
            </a:r>
            <a:endParaRPr/>
          </a:p>
          <a:p>
            <a:pPr indent="-317500" lvl="0" marL="457200" rtl="0" algn="l">
              <a:spcBef>
                <a:spcPts val="0"/>
              </a:spcBef>
              <a:spcAft>
                <a:spcPts val="0"/>
              </a:spcAft>
              <a:buSzPts val="1400"/>
              <a:buChar char="-"/>
            </a:pPr>
            <a:r>
              <a:rPr lang="en"/>
              <a:t>Let’s peek at what the cars see…</a:t>
            </a:r>
            <a:endParaRPr/>
          </a:p>
          <a:p>
            <a:pPr indent="-317500" lvl="0" marL="457200" rtl="0" algn="l">
              <a:spcBef>
                <a:spcPts val="0"/>
              </a:spcBef>
              <a:spcAft>
                <a:spcPts val="0"/>
              </a:spcAft>
              <a:buSzPts val="1400"/>
              <a:buChar char="-"/>
            </a:pPr>
            <a:r>
              <a:rPr lang="en"/>
              <a:t>Camera:</a:t>
            </a:r>
            <a:endParaRPr/>
          </a:p>
          <a:p>
            <a:pPr indent="0" lvl="0" marL="0" rtl="0" algn="l">
              <a:spcBef>
                <a:spcPts val="0"/>
              </a:spcBef>
              <a:spcAft>
                <a:spcPts val="0"/>
              </a:spcAft>
              <a:buNone/>
            </a:pPr>
            <a:r>
              <a:t/>
            </a:r>
            <a:endParaRPr/>
          </a:p>
        </p:txBody>
      </p:sp>
      <p:pic>
        <p:nvPicPr>
          <p:cNvPr id="835" name="Google Shape;835;p130"/>
          <p:cNvPicPr preferRelativeResize="0"/>
          <p:nvPr/>
        </p:nvPicPr>
        <p:blipFill>
          <a:blip r:embed="rId3">
            <a:alphaModFix/>
          </a:blip>
          <a:stretch>
            <a:fillRect/>
          </a:stretch>
        </p:blipFill>
        <p:spPr>
          <a:xfrm>
            <a:off x="397150" y="1868899"/>
            <a:ext cx="3734699" cy="1924676"/>
          </a:xfrm>
          <a:prstGeom prst="rect">
            <a:avLst/>
          </a:prstGeom>
          <a:noFill/>
          <a:ln>
            <a:noFill/>
          </a:ln>
        </p:spPr>
      </p:pic>
      <p:pic>
        <p:nvPicPr>
          <p:cNvPr id="836" name="Google Shape;836;p130"/>
          <p:cNvPicPr preferRelativeResize="0"/>
          <p:nvPr/>
        </p:nvPicPr>
        <p:blipFill>
          <a:blip r:embed="rId4">
            <a:alphaModFix/>
          </a:blip>
          <a:stretch>
            <a:fillRect/>
          </a:stretch>
        </p:blipFill>
        <p:spPr>
          <a:xfrm>
            <a:off x="4648200" y="1868895"/>
            <a:ext cx="3734699" cy="1924666"/>
          </a:xfrm>
          <a:prstGeom prst="rect">
            <a:avLst/>
          </a:prstGeom>
          <a:noFill/>
          <a:ln>
            <a:noFill/>
          </a:ln>
        </p:spPr>
      </p:pic>
      <p:pic>
        <p:nvPicPr>
          <p:cNvPr id="837" name="Google Shape;837;p130"/>
          <p:cNvPicPr preferRelativeResize="0"/>
          <p:nvPr/>
        </p:nvPicPr>
        <p:blipFill>
          <a:blip r:embed="rId5">
            <a:alphaModFix/>
          </a:blip>
          <a:stretch>
            <a:fillRect/>
          </a:stretch>
        </p:blipFill>
        <p:spPr>
          <a:xfrm>
            <a:off x="619100" y="2313899"/>
            <a:ext cx="3885549" cy="2002423"/>
          </a:xfrm>
          <a:prstGeom prst="rect">
            <a:avLst/>
          </a:prstGeom>
          <a:noFill/>
          <a:ln>
            <a:noFill/>
          </a:ln>
        </p:spPr>
      </p:pic>
      <p:pic>
        <p:nvPicPr>
          <p:cNvPr id="838" name="Google Shape;838;p130"/>
          <p:cNvPicPr preferRelativeResize="0"/>
          <p:nvPr/>
        </p:nvPicPr>
        <p:blipFill>
          <a:blip r:embed="rId6">
            <a:alphaModFix/>
          </a:blip>
          <a:stretch>
            <a:fillRect/>
          </a:stretch>
        </p:blipFill>
        <p:spPr>
          <a:xfrm>
            <a:off x="4976350" y="2313899"/>
            <a:ext cx="3885581" cy="2002426"/>
          </a:xfrm>
          <a:prstGeom prst="rect">
            <a:avLst/>
          </a:prstGeom>
          <a:noFill/>
          <a:ln>
            <a:noFill/>
          </a:ln>
        </p:spPr>
      </p:pic>
      <p:pic>
        <p:nvPicPr>
          <p:cNvPr id="839" name="Google Shape;839;p130"/>
          <p:cNvPicPr preferRelativeResize="0"/>
          <p:nvPr/>
        </p:nvPicPr>
        <p:blipFill>
          <a:blip r:embed="rId7">
            <a:alphaModFix/>
          </a:blip>
          <a:stretch>
            <a:fillRect/>
          </a:stretch>
        </p:blipFill>
        <p:spPr>
          <a:xfrm>
            <a:off x="1508450" y="1925471"/>
            <a:ext cx="5655426" cy="2914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pic>
        <p:nvPicPr>
          <p:cNvPr id="844" name="Google Shape;844;p131"/>
          <p:cNvPicPr preferRelativeResize="0"/>
          <p:nvPr/>
        </p:nvPicPr>
        <p:blipFill>
          <a:blip r:embed="rId3">
            <a:alphaModFix/>
          </a:blip>
          <a:stretch>
            <a:fillRect/>
          </a:stretch>
        </p:blipFill>
        <p:spPr>
          <a:xfrm>
            <a:off x="671575" y="234226"/>
            <a:ext cx="7800850" cy="4366750"/>
          </a:xfrm>
          <a:prstGeom prst="rect">
            <a:avLst/>
          </a:prstGeom>
          <a:noFill/>
          <a:ln>
            <a:noFill/>
          </a:ln>
        </p:spPr>
      </p:pic>
      <p:pic>
        <p:nvPicPr>
          <p:cNvPr id="845" name="Google Shape;845;p131"/>
          <p:cNvPicPr preferRelativeResize="0"/>
          <p:nvPr/>
        </p:nvPicPr>
        <p:blipFill>
          <a:blip r:embed="rId4">
            <a:alphaModFix/>
          </a:blip>
          <a:stretch>
            <a:fillRect/>
          </a:stretch>
        </p:blipFill>
        <p:spPr>
          <a:xfrm>
            <a:off x="297700" y="107325"/>
            <a:ext cx="8548600" cy="4734400"/>
          </a:xfrm>
          <a:prstGeom prst="rect">
            <a:avLst/>
          </a:prstGeom>
          <a:noFill/>
          <a:ln>
            <a:noFill/>
          </a:ln>
        </p:spPr>
      </p:pic>
      <p:pic>
        <p:nvPicPr>
          <p:cNvPr id="846" name="Google Shape;846;p131"/>
          <p:cNvPicPr preferRelativeResize="0"/>
          <p:nvPr/>
        </p:nvPicPr>
        <p:blipFill>
          <a:blip r:embed="rId5">
            <a:alphaModFix/>
          </a:blip>
          <a:stretch>
            <a:fillRect/>
          </a:stretch>
        </p:blipFill>
        <p:spPr>
          <a:xfrm>
            <a:off x="2420050" y="256350"/>
            <a:ext cx="4915825" cy="4436351"/>
          </a:xfrm>
          <a:prstGeom prst="rect">
            <a:avLst/>
          </a:prstGeom>
          <a:noFill/>
          <a:ln>
            <a:noFill/>
          </a:ln>
        </p:spPr>
      </p:pic>
      <p:pic>
        <p:nvPicPr>
          <p:cNvPr id="847" name="Google Shape;847;p131"/>
          <p:cNvPicPr preferRelativeResize="0"/>
          <p:nvPr/>
        </p:nvPicPr>
        <p:blipFill>
          <a:blip r:embed="rId6">
            <a:alphaModFix/>
          </a:blip>
          <a:stretch>
            <a:fillRect/>
          </a:stretch>
        </p:blipFill>
        <p:spPr>
          <a:xfrm>
            <a:off x="358700" y="186350"/>
            <a:ext cx="2260200" cy="1164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132"/>
          <p:cNvSpPr txBox="1"/>
          <p:nvPr>
            <p:ph type="title"/>
          </p:nvPr>
        </p:nvSpPr>
        <p:spPr>
          <a:xfrm>
            <a:off x="306375" y="139275"/>
            <a:ext cx="86169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5433"/>
                </a:solidFill>
                <a:latin typeface="Raleway"/>
                <a:ea typeface="Raleway"/>
                <a:cs typeface="Raleway"/>
                <a:sym typeface="Raleway"/>
              </a:rPr>
              <a:t>Tools</a:t>
            </a:r>
            <a:endParaRPr b="1" sz="3000">
              <a:solidFill>
                <a:srgbClr val="FF5433"/>
              </a:solidFill>
              <a:latin typeface="Raleway"/>
              <a:ea typeface="Raleway"/>
              <a:cs typeface="Raleway"/>
              <a:sym typeface="Raleway"/>
            </a:endParaRPr>
          </a:p>
        </p:txBody>
      </p:sp>
      <p:sp>
        <p:nvSpPr>
          <p:cNvPr id="853" name="Google Shape;853;p132"/>
          <p:cNvSpPr txBox="1"/>
          <p:nvPr>
            <p:ph idx="1" type="body"/>
          </p:nvPr>
        </p:nvSpPr>
        <p:spPr>
          <a:xfrm>
            <a:off x="171725" y="1493700"/>
            <a:ext cx="4317300" cy="345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Clustering</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Which points in this blob make up the shape of this thing?</a:t>
            </a:r>
            <a:endParaRPr>
              <a:solidFill>
                <a:schemeClr val="dk1"/>
              </a:solidFill>
              <a:latin typeface="Proxima Nova"/>
              <a:ea typeface="Proxima Nova"/>
              <a:cs typeface="Proxima Nova"/>
              <a:sym typeface="Proxima Nova"/>
            </a:endParaRPr>
          </a:p>
          <a:p>
            <a:pPr indent="0" lvl="0" marL="9144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Segmentation</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Label all of this thing in the image/video</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What’s the shape and orientation?</a:t>
            </a:r>
            <a:endParaRPr>
              <a:solidFill>
                <a:schemeClr val="dk1"/>
              </a:solidFill>
              <a:latin typeface="Proxima Nova"/>
              <a:ea typeface="Proxima Nova"/>
              <a:cs typeface="Proxima Nova"/>
              <a:sym typeface="Proxima Nova"/>
            </a:endParaRPr>
          </a:p>
          <a:p>
            <a:pPr indent="0" lvl="0" marL="9144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Classification</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Does this thing exist in the image? Or what is this thing?</a:t>
            </a:r>
            <a:endParaRPr>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a:latin typeface="Proxima Nova"/>
              <a:ea typeface="Proxima Nova"/>
              <a:cs typeface="Proxima Nova"/>
              <a:sym typeface="Proxima Nova"/>
            </a:endParaRPr>
          </a:p>
        </p:txBody>
      </p:sp>
      <p:sp>
        <p:nvSpPr>
          <p:cNvPr id="854" name="Google Shape;854;p132"/>
          <p:cNvSpPr txBox="1"/>
          <p:nvPr>
            <p:ph idx="2" type="subTitle"/>
          </p:nvPr>
        </p:nvSpPr>
        <p:spPr>
          <a:xfrm>
            <a:off x="181025" y="909900"/>
            <a:ext cx="4308000" cy="33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Types of Labeling</a:t>
            </a:r>
            <a:endParaRPr sz="1800">
              <a:latin typeface="Lato"/>
              <a:ea typeface="Lato"/>
              <a:cs typeface="Lato"/>
              <a:sym typeface="Lato"/>
            </a:endParaRPr>
          </a:p>
        </p:txBody>
      </p:sp>
      <p:sp>
        <p:nvSpPr>
          <p:cNvPr id="855" name="Google Shape;855;p132"/>
          <p:cNvSpPr txBox="1"/>
          <p:nvPr>
            <p:ph idx="3" type="body"/>
          </p:nvPr>
        </p:nvSpPr>
        <p:spPr>
          <a:xfrm>
            <a:off x="4683125" y="1493700"/>
            <a:ext cx="4317300" cy="345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LiDAR</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Light Detection and Ranging</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Point clouds!</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Everybody is a blob.</a:t>
            </a:r>
            <a:endParaRPr>
              <a:solidFill>
                <a:schemeClr val="dk1"/>
              </a:solidFill>
              <a:latin typeface="Proxima Nova"/>
              <a:ea typeface="Proxima Nova"/>
              <a:cs typeface="Proxima Nova"/>
              <a:sym typeface="Proxima Nova"/>
            </a:endParaRPr>
          </a:p>
          <a:p>
            <a:pPr indent="0" lvl="0" marL="9144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Radar</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Radio Detection and Ranging</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Arrows!</a:t>
            </a:r>
            <a:endParaRPr>
              <a:solidFill>
                <a:schemeClr val="dk1"/>
              </a:solidFill>
              <a:latin typeface="Proxima Nova"/>
              <a:ea typeface="Proxima Nova"/>
              <a:cs typeface="Proxima Nova"/>
              <a:sym typeface="Proxima Nova"/>
            </a:endParaRPr>
          </a:p>
          <a:p>
            <a:pPr indent="0" lvl="0" marL="9144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Camera</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Photos!</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Traffic lights, pedestrians, etc.</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Everybody is a blur.</a:t>
            </a:r>
            <a:endParaRPr>
              <a:solidFill>
                <a:schemeClr val="dk1"/>
              </a:solidFill>
              <a:latin typeface="Proxima Nova"/>
              <a:ea typeface="Proxima Nova"/>
              <a:cs typeface="Proxima Nova"/>
              <a:sym typeface="Proxima Nova"/>
            </a:endParaRPr>
          </a:p>
        </p:txBody>
      </p:sp>
      <p:sp>
        <p:nvSpPr>
          <p:cNvPr id="856" name="Google Shape;856;p132"/>
          <p:cNvSpPr txBox="1"/>
          <p:nvPr>
            <p:ph idx="4" type="subTitle"/>
          </p:nvPr>
        </p:nvSpPr>
        <p:spPr>
          <a:xfrm>
            <a:off x="4664550" y="909900"/>
            <a:ext cx="4308000" cy="33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Sensors</a:t>
            </a:r>
            <a:endParaRPr sz="1800">
              <a:latin typeface="Lato"/>
              <a:ea typeface="Lato"/>
              <a:cs typeface="Lato"/>
              <a:sym typeface="Lato"/>
            </a:endParaRPr>
          </a:p>
        </p:txBody>
      </p:sp>
      <p:pic>
        <p:nvPicPr>
          <p:cNvPr id="857" name="Google Shape;857;p132"/>
          <p:cNvPicPr preferRelativeResize="0"/>
          <p:nvPr/>
        </p:nvPicPr>
        <p:blipFill>
          <a:blip r:embed="rId3">
            <a:alphaModFix/>
          </a:blip>
          <a:stretch>
            <a:fillRect/>
          </a:stretch>
        </p:blipFill>
        <p:spPr>
          <a:xfrm>
            <a:off x="2742500" y="1472700"/>
            <a:ext cx="3621499" cy="1861101"/>
          </a:xfrm>
          <a:prstGeom prst="rect">
            <a:avLst/>
          </a:prstGeom>
          <a:noFill/>
          <a:ln>
            <a:noFill/>
          </a:ln>
        </p:spPr>
      </p:pic>
      <p:cxnSp>
        <p:nvCxnSpPr>
          <p:cNvPr id="858" name="Google Shape;858;p132"/>
          <p:cNvCxnSpPr/>
          <p:nvPr/>
        </p:nvCxnSpPr>
        <p:spPr>
          <a:xfrm rot="10800000">
            <a:off x="5221700" y="2279175"/>
            <a:ext cx="463200" cy="1708500"/>
          </a:xfrm>
          <a:prstGeom prst="straightConnector1">
            <a:avLst/>
          </a:prstGeom>
          <a:noFill/>
          <a:ln cap="flat" cmpd="sng" w="9525">
            <a:solidFill>
              <a:srgbClr val="FF5433"/>
            </a:solidFill>
            <a:prstDash val="solid"/>
            <a:round/>
            <a:headEnd len="med" w="med" type="none"/>
            <a:tailEnd len="med" w="med" type="triangle"/>
          </a:ln>
        </p:spPr>
      </p:cxnSp>
      <p:cxnSp>
        <p:nvCxnSpPr>
          <p:cNvPr id="859" name="Google Shape;859;p132"/>
          <p:cNvCxnSpPr/>
          <p:nvPr/>
        </p:nvCxnSpPr>
        <p:spPr>
          <a:xfrm rot="10800000">
            <a:off x="3185200" y="2551250"/>
            <a:ext cx="3521700" cy="1421700"/>
          </a:xfrm>
          <a:prstGeom prst="straightConnector1">
            <a:avLst/>
          </a:prstGeom>
          <a:noFill/>
          <a:ln cap="flat" cmpd="sng" w="9525">
            <a:solidFill>
              <a:srgbClr val="FF5337"/>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700"/>
                                        <p:tgtEl>
                                          <p:spTgt spid="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pic>
        <p:nvPicPr>
          <p:cNvPr id="864" name="Google Shape;864;p133"/>
          <p:cNvPicPr preferRelativeResize="0"/>
          <p:nvPr/>
        </p:nvPicPr>
        <p:blipFill>
          <a:blip r:embed="rId3">
            <a:alphaModFix/>
          </a:blip>
          <a:stretch>
            <a:fillRect/>
          </a:stretch>
        </p:blipFill>
        <p:spPr>
          <a:xfrm>
            <a:off x="671575" y="234226"/>
            <a:ext cx="7800850" cy="4366750"/>
          </a:xfrm>
          <a:prstGeom prst="rect">
            <a:avLst/>
          </a:prstGeom>
          <a:noFill/>
          <a:ln>
            <a:noFill/>
          </a:ln>
        </p:spPr>
      </p:pic>
      <p:pic>
        <p:nvPicPr>
          <p:cNvPr id="865" name="Google Shape;865;p133"/>
          <p:cNvPicPr preferRelativeResize="0"/>
          <p:nvPr/>
        </p:nvPicPr>
        <p:blipFill>
          <a:blip r:embed="rId4">
            <a:alphaModFix/>
          </a:blip>
          <a:stretch>
            <a:fillRect/>
          </a:stretch>
        </p:blipFill>
        <p:spPr>
          <a:xfrm>
            <a:off x="297700" y="107325"/>
            <a:ext cx="8548600" cy="4734400"/>
          </a:xfrm>
          <a:prstGeom prst="rect">
            <a:avLst/>
          </a:prstGeom>
          <a:noFill/>
          <a:ln>
            <a:noFill/>
          </a:ln>
        </p:spPr>
      </p:pic>
      <p:pic>
        <p:nvPicPr>
          <p:cNvPr id="866" name="Google Shape;866;p133"/>
          <p:cNvPicPr preferRelativeResize="0"/>
          <p:nvPr/>
        </p:nvPicPr>
        <p:blipFill>
          <a:blip r:embed="rId5">
            <a:alphaModFix/>
          </a:blip>
          <a:stretch>
            <a:fillRect/>
          </a:stretch>
        </p:blipFill>
        <p:spPr>
          <a:xfrm>
            <a:off x="2420050" y="256350"/>
            <a:ext cx="4915825" cy="4436351"/>
          </a:xfrm>
          <a:prstGeom prst="rect">
            <a:avLst/>
          </a:prstGeom>
          <a:noFill/>
          <a:ln>
            <a:noFill/>
          </a:ln>
        </p:spPr>
      </p:pic>
      <p:pic>
        <p:nvPicPr>
          <p:cNvPr id="867" name="Google Shape;867;p133"/>
          <p:cNvPicPr preferRelativeResize="0"/>
          <p:nvPr/>
        </p:nvPicPr>
        <p:blipFill>
          <a:blip r:embed="rId6">
            <a:alphaModFix/>
          </a:blip>
          <a:stretch>
            <a:fillRect/>
          </a:stretch>
        </p:blipFill>
        <p:spPr>
          <a:xfrm>
            <a:off x="358700" y="186350"/>
            <a:ext cx="2260200" cy="1164801"/>
          </a:xfrm>
          <a:prstGeom prst="rect">
            <a:avLst/>
          </a:prstGeom>
          <a:noFill/>
          <a:ln>
            <a:noFill/>
          </a:ln>
        </p:spPr>
      </p:pic>
      <p:pic>
        <p:nvPicPr>
          <p:cNvPr id="868" name="Google Shape;868;p133"/>
          <p:cNvPicPr preferRelativeResize="0"/>
          <p:nvPr/>
        </p:nvPicPr>
        <p:blipFill>
          <a:blip r:embed="rId7">
            <a:alphaModFix/>
          </a:blip>
          <a:stretch>
            <a:fillRect/>
          </a:stretch>
        </p:blipFill>
        <p:spPr>
          <a:xfrm>
            <a:off x="744550" y="107325"/>
            <a:ext cx="7588883" cy="4734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34"/>
          <p:cNvSpPr txBox="1"/>
          <p:nvPr>
            <p:ph type="title"/>
          </p:nvPr>
        </p:nvSpPr>
        <p:spPr>
          <a:xfrm>
            <a:off x="0" y="585800"/>
            <a:ext cx="9144000" cy="77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5337"/>
                </a:solidFill>
              </a:rPr>
              <a:t>Teams/Pods in Ground Truth</a:t>
            </a:r>
            <a:endParaRPr b="1" sz="3000">
              <a:solidFill>
                <a:srgbClr val="FF5337"/>
              </a:solidFill>
            </a:endParaRPr>
          </a:p>
        </p:txBody>
      </p:sp>
      <p:sp>
        <p:nvSpPr>
          <p:cNvPr id="874" name="Google Shape;874;p134"/>
          <p:cNvSpPr txBox="1"/>
          <p:nvPr/>
        </p:nvSpPr>
        <p:spPr>
          <a:xfrm>
            <a:off x="782075" y="1315350"/>
            <a:ext cx="36597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E34930"/>
                </a:solidFill>
                <a:latin typeface="Lato Black"/>
                <a:ea typeface="Lato Black"/>
                <a:cs typeface="Lato Black"/>
                <a:sym typeface="Lato Black"/>
              </a:rPr>
              <a:t>Engineering</a:t>
            </a:r>
            <a:endParaRPr sz="2400">
              <a:solidFill>
                <a:srgbClr val="E34930"/>
              </a:solidFill>
              <a:latin typeface="Lato Black"/>
              <a:ea typeface="Lato Black"/>
              <a:cs typeface="Lato Black"/>
              <a:sym typeface="Lato Black"/>
            </a:endParaRPr>
          </a:p>
        </p:txBody>
      </p:sp>
      <p:cxnSp>
        <p:nvCxnSpPr>
          <p:cNvPr id="875" name="Google Shape;875;p134"/>
          <p:cNvCxnSpPr/>
          <p:nvPr/>
        </p:nvCxnSpPr>
        <p:spPr>
          <a:xfrm>
            <a:off x="664575" y="1887875"/>
            <a:ext cx="270000" cy="0"/>
          </a:xfrm>
          <a:prstGeom prst="straightConnector1">
            <a:avLst/>
          </a:prstGeom>
          <a:noFill/>
          <a:ln cap="flat" cmpd="sng" w="9525">
            <a:solidFill>
              <a:srgbClr val="595959"/>
            </a:solidFill>
            <a:prstDash val="solid"/>
            <a:round/>
            <a:headEnd len="med" w="med" type="none"/>
            <a:tailEnd len="med" w="med" type="oval"/>
          </a:ln>
        </p:spPr>
      </p:cxnSp>
      <p:sp>
        <p:nvSpPr>
          <p:cNvPr id="876" name="Google Shape;876;p134"/>
          <p:cNvSpPr txBox="1"/>
          <p:nvPr/>
        </p:nvSpPr>
        <p:spPr>
          <a:xfrm>
            <a:off x="1012850" y="1686450"/>
            <a:ext cx="28740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Point Cloud (“PoClo”)</a:t>
            </a:r>
            <a:endParaRPr>
              <a:solidFill>
                <a:srgbClr val="7B8187"/>
              </a:solidFill>
              <a:latin typeface="Lato Black"/>
              <a:ea typeface="Lato Black"/>
              <a:cs typeface="Lato Black"/>
              <a:sym typeface="Lato Black"/>
            </a:endParaRPr>
          </a:p>
        </p:txBody>
      </p:sp>
      <p:cxnSp>
        <p:nvCxnSpPr>
          <p:cNvPr id="877" name="Google Shape;877;p134"/>
          <p:cNvCxnSpPr/>
          <p:nvPr/>
        </p:nvCxnSpPr>
        <p:spPr>
          <a:xfrm>
            <a:off x="664575" y="2953875"/>
            <a:ext cx="270000" cy="0"/>
          </a:xfrm>
          <a:prstGeom prst="straightConnector1">
            <a:avLst/>
          </a:prstGeom>
          <a:noFill/>
          <a:ln cap="flat" cmpd="sng" w="9525">
            <a:solidFill>
              <a:srgbClr val="595959"/>
            </a:solidFill>
            <a:prstDash val="solid"/>
            <a:round/>
            <a:headEnd len="med" w="med" type="none"/>
            <a:tailEnd len="med" w="med" type="oval"/>
          </a:ln>
        </p:spPr>
      </p:cxnSp>
      <p:sp>
        <p:nvSpPr>
          <p:cNvPr id="878" name="Google Shape;878;p134"/>
          <p:cNvSpPr txBox="1"/>
          <p:nvPr/>
        </p:nvSpPr>
        <p:spPr>
          <a:xfrm>
            <a:off x="1012850" y="2210575"/>
            <a:ext cx="38646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Hollywood</a:t>
            </a:r>
            <a:endParaRPr>
              <a:solidFill>
                <a:srgbClr val="7B8187"/>
              </a:solidFill>
              <a:latin typeface="Lato"/>
              <a:ea typeface="Lato"/>
              <a:cs typeface="Lato"/>
              <a:sym typeface="Lato"/>
            </a:endParaRPr>
          </a:p>
        </p:txBody>
      </p:sp>
      <p:cxnSp>
        <p:nvCxnSpPr>
          <p:cNvPr id="879" name="Google Shape;879;p134"/>
          <p:cNvCxnSpPr/>
          <p:nvPr/>
        </p:nvCxnSpPr>
        <p:spPr>
          <a:xfrm>
            <a:off x="664575" y="4019875"/>
            <a:ext cx="270000" cy="0"/>
          </a:xfrm>
          <a:prstGeom prst="straightConnector1">
            <a:avLst/>
          </a:prstGeom>
          <a:noFill/>
          <a:ln cap="flat" cmpd="sng" w="9525">
            <a:solidFill>
              <a:srgbClr val="595959"/>
            </a:solidFill>
            <a:prstDash val="solid"/>
            <a:round/>
            <a:headEnd len="med" w="med" type="none"/>
            <a:tailEnd len="med" w="med" type="oval"/>
          </a:ln>
        </p:spPr>
      </p:cxnSp>
      <p:sp>
        <p:nvSpPr>
          <p:cNvPr id="880" name="Google Shape;880;p134"/>
          <p:cNvSpPr txBox="1"/>
          <p:nvPr/>
        </p:nvSpPr>
        <p:spPr>
          <a:xfrm>
            <a:off x="1012850" y="3834325"/>
            <a:ext cx="30603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REC (Ride Event Classification)</a:t>
            </a:r>
            <a:endParaRPr>
              <a:solidFill>
                <a:srgbClr val="7B8187"/>
              </a:solidFill>
              <a:latin typeface="Lato Black"/>
              <a:ea typeface="Lato Black"/>
              <a:cs typeface="Lato Black"/>
              <a:sym typeface="Lato Black"/>
            </a:endParaRPr>
          </a:p>
        </p:txBody>
      </p:sp>
      <p:cxnSp>
        <p:nvCxnSpPr>
          <p:cNvPr id="881" name="Google Shape;881;p134"/>
          <p:cNvCxnSpPr/>
          <p:nvPr/>
        </p:nvCxnSpPr>
        <p:spPr>
          <a:xfrm>
            <a:off x="664575" y="2396125"/>
            <a:ext cx="270000" cy="0"/>
          </a:xfrm>
          <a:prstGeom prst="straightConnector1">
            <a:avLst/>
          </a:prstGeom>
          <a:noFill/>
          <a:ln cap="flat" cmpd="sng" w="9525">
            <a:solidFill>
              <a:srgbClr val="595959"/>
            </a:solidFill>
            <a:prstDash val="solid"/>
            <a:round/>
            <a:headEnd len="med" w="med" type="none"/>
            <a:tailEnd len="med" w="med" type="oval"/>
          </a:ln>
        </p:spPr>
      </p:cxnSp>
      <p:sp>
        <p:nvSpPr>
          <p:cNvPr id="882" name="Google Shape;882;p134"/>
          <p:cNvSpPr txBox="1"/>
          <p:nvPr/>
        </p:nvSpPr>
        <p:spPr>
          <a:xfrm>
            <a:off x="1012850" y="2768325"/>
            <a:ext cx="49365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Data Foundation</a:t>
            </a:r>
            <a:endParaRPr>
              <a:solidFill>
                <a:srgbClr val="7B8187"/>
              </a:solidFill>
              <a:latin typeface="Lato Black"/>
              <a:ea typeface="Lato Black"/>
              <a:cs typeface="Lato Black"/>
              <a:sym typeface="Lato Black"/>
            </a:endParaRPr>
          </a:p>
        </p:txBody>
      </p:sp>
      <p:sp>
        <p:nvSpPr>
          <p:cNvPr id="883" name="Google Shape;883;p134"/>
          <p:cNvSpPr txBox="1"/>
          <p:nvPr/>
        </p:nvSpPr>
        <p:spPr>
          <a:xfrm>
            <a:off x="1012850" y="3326075"/>
            <a:ext cx="28740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Platform</a:t>
            </a:r>
            <a:endParaRPr>
              <a:solidFill>
                <a:srgbClr val="7B8187"/>
              </a:solidFill>
              <a:latin typeface="Lato Black"/>
              <a:ea typeface="Lato Black"/>
              <a:cs typeface="Lato Black"/>
              <a:sym typeface="Lato Black"/>
            </a:endParaRPr>
          </a:p>
        </p:txBody>
      </p:sp>
      <p:cxnSp>
        <p:nvCxnSpPr>
          <p:cNvPr id="884" name="Google Shape;884;p134"/>
          <p:cNvCxnSpPr/>
          <p:nvPr/>
        </p:nvCxnSpPr>
        <p:spPr>
          <a:xfrm>
            <a:off x="664575" y="3511625"/>
            <a:ext cx="270000" cy="0"/>
          </a:xfrm>
          <a:prstGeom prst="straightConnector1">
            <a:avLst/>
          </a:prstGeom>
          <a:noFill/>
          <a:ln cap="flat" cmpd="sng" w="9525">
            <a:solidFill>
              <a:srgbClr val="595959"/>
            </a:solidFill>
            <a:prstDash val="solid"/>
            <a:round/>
            <a:headEnd len="med" w="med" type="none"/>
            <a:tailEnd len="med" w="med" type="oval"/>
          </a:ln>
        </p:spPr>
      </p:cxnSp>
      <p:cxnSp>
        <p:nvCxnSpPr>
          <p:cNvPr id="885" name="Google Shape;885;p134"/>
          <p:cNvCxnSpPr/>
          <p:nvPr/>
        </p:nvCxnSpPr>
        <p:spPr>
          <a:xfrm rot="10800000">
            <a:off x="664575" y="1882425"/>
            <a:ext cx="0" cy="3221700"/>
          </a:xfrm>
          <a:prstGeom prst="straightConnector1">
            <a:avLst/>
          </a:prstGeom>
          <a:noFill/>
          <a:ln cap="flat" cmpd="sng" w="9525">
            <a:solidFill>
              <a:schemeClr val="dk2"/>
            </a:solidFill>
            <a:prstDash val="solid"/>
            <a:round/>
            <a:headEnd len="med" w="med" type="none"/>
            <a:tailEnd len="med" w="med" type="none"/>
          </a:ln>
        </p:spPr>
      </p:cxnSp>
      <p:cxnSp>
        <p:nvCxnSpPr>
          <p:cNvPr id="886" name="Google Shape;886;p134"/>
          <p:cNvCxnSpPr/>
          <p:nvPr/>
        </p:nvCxnSpPr>
        <p:spPr>
          <a:xfrm>
            <a:off x="664575" y="4528125"/>
            <a:ext cx="270000" cy="0"/>
          </a:xfrm>
          <a:prstGeom prst="straightConnector1">
            <a:avLst/>
          </a:prstGeom>
          <a:noFill/>
          <a:ln cap="flat" cmpd="sng" w="9525">
            <a:solidFill>
              <a:srgbClr val="595959"/>
            </a:solidFill>
            <a:prstDash val="solid"/>
            <a:round/>
            <a:headEnd len="med" w="med" type="none"/>
            <a:tailEnd len="med" w="med" type="oval"/>
          </a:ln>
        </p:spPr>
      </p:cxnSp>
      <p:sp>
        <p:nvSpPr>
          <p:cNvPr id="887" name="Google Shape;887;p134"/>
          <p:cNvSpPr txBox="1"/>
          <p:nvPr/>
        </p:nvSpPr>
        <p:spPr>
          <a:xfrm>
            <a:off x="1012850" y="4342575"/>
            <a:ext cx="28740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Automation</a:t>
            </a:r>
            <a:endParaRPr>
              <a:solidFill>
                <a:srgbClr val="7B8187"/>
              </a:solidFill>
              <a:latin typeface="Lato Black"/>
              <a:ea typeface="Lato Black"/>
              <a:cs typeface="Lato Black"/>
              <a:sym typeface="Lato Black"/>
            </a:endParaRPr>
          </a:p>
        </p:txBody>
      </p:sp>
      <p:sp>
        <p:nvSpPr>
          <p:cNvPr id="888" name="Google Shape;888;p134"/>
          <p:cNvSpPr txBox="1"/>
          <p:nvPr/>
        </p:nvSpPr>
        <p:spPr>
          <a:xfrm>
            <a:off x="4576850" y="1315350"/>
            <a:ext cx="36597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E34930"/>
                </a:solidFill>
                <a:latin typeface="Lato Black"/>
                <a:ea typeface="Lato Black"/>
                <a:cs typeface="Lato Black"/>
                <a:sym typeface="Lato Black"/>
              </a:rPr>
              <a:t>Other</a:t>
            </a:r>
            <a:endParaRPr sz="2400">
              <a:solidFill>
                <a:srgbClr val="E34930"/>
              </a:solidFill>
              <a:latin typeface="Lato Black"/>
              <a:ea typeface="Lato Black"/>
              <a:cs typeface="Lato Black"/>
              <a:sym typeface="Lato Black"/>
            </a:endParaRPr>
          </a:p>
        </p:txBody>
      </p:sp>
      <p:cxnSp>
        <p:nvCxnSpPr>
          <p:cNvPr id="889" name="Google Shape;889;p134"/>
          <p:cNvCxnSpPr/>
          <p:nvPr/>
        </p:nvCxnSpPr>
        <p:spPr>
          <a:xfrm>
            <a:off x="4441775" y="1887875"/>
            <a:ext cx="270000" cy="0"/>
          </a:xfrm>
          <a:prstGeom prst="straightConnector1">
            <a:avLst/>
          </a:prstGeom>
          <a:noFill/>
          <a:ln cap="flat" cmpd="sng" w="9525">
            <a:solidFill>
              <a:srgbClr val="595959"/>
            </a:solidFill>
            <a:prstDash val="solid"/>
            <a:round/>
            <a:headEnd len="med" w="med" type="none"/>
            <a:tailEnd len="med" w="med" type="oval"/>
          </a:ln>
        </p:spPr>
      </p:cxnSp>
      <p:sp>
        <p:nvSpPr>
          <p:cNvPr id="890" name="Google Shape;890;p134"/>
          <p:cNvSpPr txBox="1"/>
          <p:nvPr/>
        </p:nvSpPr>
        <p:spPr>
          <a:xfrm>
            <a:off x="4790050" y="1686450"/>
            <a:ext cx="28740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Technical Program Manager (TPM)</a:t>
            </a:r>
            <a:endParaRPr>
              <a:solidFill>
                <a:srgbClr val="7B8187"/>
              </a:solidFill>
              <a:latin typeface="Lato"/>
              <a:ea typeface="Lato"/>
              <a:cs typeface="Lato"/>
              <a:sym typeface="Lato"/>
            </a:endParaRPr>
          </a:p>
          <a:p>
            <a:pPr indent="0" lvl="0" marL="0" rtl="0" algn="l">
              <a:lnSpc>
                <a:spcPct val="150000"/>
              </a:lnSpc>
              <a:spcBef>
                <a:spcPts val="0"/>
              </a:spcBef>
              <a:spcAft>
                <a:spcPts val="0"/>
              </a:spcAft>
              <a:buNone/>
            </a:pPr>
            <a:r>
              <a:t/>
            </a:r>
            <a:endParaRPr>
              <a:solidFill>
                <a:srgbClr val="7B8187"/>
              </a:solidFill>
              <a:latin typeface="Lato Black"/>
              <a:ea typeface="Lato Black"/>
              <a:cs typeface="Lato Black"/>
              <a:sym typeface="Lato Black"/>
            </a:endParaRPr>
          </a:p>
        </p:txBody>
      </p:sp>
      <p:cxnSp>
        <p:nvCxnSpPr>
          <p:cNvPr id="891" name="Google Shape;891;p134"/>
          <p:cNvCxnSpPr/>
          <p:nvPr/>
        </p:nvCxnSpPr>
        <p:spPr>
          <a:xfrm>
            <a:off x="4441775" y="2953875"/>
            <a:ext cx="270000" cy="0"/>
          </a:xfrm>
          <a:prstGeom prst="straightConnector1">
            <a:avLst/>
          </a:prstGeom>
          <a:noFill/>
          <a:ln cap="flat" cmpd="sng" w="9525">
            <a:solidFill>
              <a:srgbClr val="595959"/>
            </a:solidFill>
            <a:prstDash val="solid"/>
            <a:round/>
            <a:headEnd len="med" w="med" type="none"/>
            <a:tailEnd len="med" w="med" type="oval"/>
          </a:ln>
        </p:spPr>
      </p:cxnSp>
      <p:sp>
        <p:nvSpPr>
          <p:cNvPr id="892" name="Google Shape;892;p134"/>
          <p:cNvSpPr txBox="1"/>
          <p:nvPr/>
        </p:nvSpPr>
        <p:spPr>
          <a:xfrm>
            <a:off x="4790050" y="2210575"/>
            <a:ext cx="38646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Product Manager - Technical (PMT)</a:t>
            </a:r>
            <a:endParaRPr>
              <a:solidFill>
                <a:srgbClr val="7B8187"/>
              </a:solidFill>
              <a:latin typeface="Lato"/>
              <a:ea typeface="Lato"/>
              <a:cs typeface="Lato"/>
              <a:sym typeface="Lato"/>
            </a:endParaRPr>
          </a:p>
        </p:txBody>
      </p:sp>
      <p:cxnSp>
        <p:nvCxnSpPr>
          <p:cNvPr id="893" name="Google Shape;893;p134"/>
          <p:cNvCxnSpPr/>
          <p:nvPr/>
        </p:nvCxnSpPr>
        <p:spPr>
          <a:xfrm>
            <a:off x="4577394" y="4019875"/>
            <a:ext cx="270000" cy="0"/>
          </a:xfrm>
          <a:prstGeom prst="straightConnector1">
            <a:avLst/>
          </a:prstGeom>
          <a:noFill/>
          <a:ln cap="flat" cmpd="sng" w="9525">
            <a:solidFill>
              <a:srgbClr val="595959"/>
            </a:solidFill>
            <a:prstDash val="solid"/>
            <a:round/>
            <a:headEnd len="med" w="med" type="none"/>
            <a:tailEnd len="med" w="med" type="oval"/>
          </a:ln>
        </p:spPr>
      </p:cxnSp>
      <p:sp>
        <p:nvSpPr>
          <p:cNvPr id="894" name="Google Shape;894;p134"/>
          <p:cNvSpPr txBox="1"/>
          <p:nvPr/>
        </p:nvSpPr>
        <p:spPr>
          <a:xfrm>
            <a:off x="4790050" y="3834325"/>
            <a:ext cx="25350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Hollywood</a:t>
            </a:r>
            <a:endParaRPr>
              <a:solidFill>
                <a:srgbClr val="7B8187"/>
              </a:solidFill>
              <a:latin typeface="Lato Black"/>
              <a:ea typeface="Lato Black"/>
              <a:cs typeface="Lato Black"/>
              <a:sym typeface="Lato Black"/>
            </a:endParaRPr>
          </a:p>
        </p:txBody>
      </p:sp>
      <p:cxnSp>
        <p:nvCxnSpPr>
          <p:cNvPr id="895" name="Google Shape;895;p134"/>
          <p:cNvCxnSpPr/>
          <p:nvPr/>
        </p:nvCxnSpPr>
        <p:spPr>
          <a:xfrm>
            <a:off x="4441775" y="2396125"/>
            <a:ext cx="270000" cy="0"/>
          </a:xfrm>
          <a:prstGeom prst="straightConnector1">
            <a:avLst/>
          </a:prstGeom>
          <a:noFill/>
          <a:ln cap="flat" cmpd="sng" w="9525">
            <a:solidFill>
              <a:srgbClr val="595959"/>
            </a:solidFill>
            <a:prstDash val="solid"/>
            <a:round/>
            <a:headEnd len="med" w="med" type="none"/>
            <a:tailEnd len="med" w="med" type="oval"/>
          </a:ln>
        </p:spPr>
      </p:cxnSp>
      <p:sp>
        <p:nvSpPr>
          <p:cNvPr id="896" name="Google Shape;896;p134"/>
          <p:cNvSpPr txBox="1"/>
          <p:nvPr/>
        </p:nvSpPr>
        <p:spPr>
          <a:xfrm>
            <a:off x="4790050" y="2768325"/>
            <a:ext cx="37434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Operations</a:t>
            </a:r>
            <a:endParaRPr>
              <a:solidFill>
                <a:srgbClr val="7B8187"/>
              </a:solidFill>
              <a:latin typeface="Lato Black"/>
              <a:ea typeface="Lato Black"/>
              <a:cs typeface="Lato Black"/>
              <a:sym typeface="Lato Black"/>
            </a:endParaRPr>
          </a:p>
        </p:txBody>
      </p:sp>
      <p:sp>
        <p:nvSpPr>
          <p:cNvPr id="897" name="Google Shape;897;p134"/>
          <p:cNvSpPr txBox="1"/>
          <p:nvPr/>
        </p:nvSpPr>
        <p:spPr>
          <a:xfrm>
            <a:off x="4790050" y="3326075"/>
            <a:ext cx="28740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Point Cloud</a:t>
            </a:r>
            <a:endParaRPr>
              <a:solidFill>
                <a:srgbClr val="7B8187"/>
              </a:solidFill>
              <a:latin typeface="Lato Black"/>
              <a:ea typeface="Lato Black"/>
              <a:cs typeface="Lato Black"/>
              <a:sym typeface="Lato Black"/>
            </a:endParaRPr>
          </a:p>
        </p:txBody>
      </p:sp>
      <p:cxnSp>
        <p:nvCxnSpPr>
          <p:cNvPr id="898" name="Google Shape;898;p134"/>
          <p:cNvCxnSpPr/>
          <p:nvPr/>
        </p:nvCxnSpPr>
        <p:spPr>
          <a:xfrm>
            <a:off x="4577394" y="3511625"/>
            <a:ext cx="270000" cy="0"/>
          </a:xfrm>
          <a:prstGeom prst="straightConnector1">
            <a:avLst/>
          </a:prstGeom>
          <a:noFill/>
          <a:ln cap="flat" cmpd="sng" w="9525">
            <a:solidFill>
              <a:srgbClr val="595959"/>
            </a:solidFill>
            <a:prstDash val="solid"/>
            <a:round/>
            <a:headEnd len="med" w="med" type="none"/>
            <a:tailEnd len="med" w="med" type="oval"/>
          </a:ln>
        </p:spPr>
      </p:cxnSp>
      <p:cxnSp>
        <p:nvCxnSpPr>
          <p:cNvPr id="899" name="Google Shape;899;p134"/>
          <p:cNvCxnSpPr/>
          <p:nvPr/>
        </p:nvCxnSpPr>
        <p:spPr>
          <a:xfrm rot="10800000">
            <a:off x="4441775" y="1882425"/>
            <a:ext cx="0" cy="3221700"/>
          </a:xfrm>
          <a:prstGeom prst="straightConnector1">
            <a:avLst/>
          </a:prstGeom>
          <a:noFill/>
          <a:ln cap="flat" cmpd="sng" w="9525">
            <a:solidFill>
              <a:schemeClr val="dk2"/>
            </a:solidFill>
            <a:prstDash val="solid"/>
            <a:round/>
            <a:headEnd len="med" w="med" type="none"/>
            <a:tailEnd len="med" w="med" type="none"/>
          </a:ln>
        </p:spPr>
      </p:cxnSp>
      <p:cxnSp>
        <p:nvCxnSpPr>
          <p:cNvPr id="900" name="Google Shape;900;p134"/>
          <p:cNvCxnSpPr/>
          <p:nvPr/>
        </p:nvCxnSpPr>
        <p:spPr>
          <a:xfrm>
            <a:off x="4577394" y="4533038"/>
            <a:ext cx="270000" cy="0"/>
          </a:xfrm>
          <a:prstGeom prst="straightConnector1">
            <a:avLst/>
          </a:prstGeom>
          <a:noFill/>
          <a:ln cap="flat" cmpd="sng" w="9525">
            <a:solidFill>
              <a:srgbClr val="595959"/>
            </a:solidFill>
            <a:prstDash val="solid"/>
            <a:round/>
            <a:headEnd len="med" w="med" type="none"/>
            <a:tailEnd len="med" w="med" type="oval"/>
          </a:ln>
        </p:spPr>
      </p:cxnSp>
      <p:sp>
        <p:nvSpPr>
          <p:cNvPr id="901" name="Google Shape;901;p134"/>
          <p:cNvSpPr txBox="1"/>
          <p:nvPr/>
        </p:nvSpPr>
        <p:spPr>
          <a:xfrm>
            <a:off x="4790050" y="4342575"/>
            <a:ext cx="23337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Growth</a:t>
            </a:r>
            <a:endParaRPr>
              <a:solidFill>
                <a:srgbClr val="7B8187"/>
              </a:solidFill>
              <a:latin typeface="Lato Black"/>
              <a:ea typeface="Lato Black"/>
              <a:cs typeface="Lato Black"/>
              <a:sym typeface="Lato Black"/>
            </a:endParaRPr>
          </a:p>
        </p:txBody>
      </p:sp>
      <p:cxnSp>
        <p:nvCxnSpPr>
          <p:cNvPr id="902" name="Google Shape;902;p134"/>
          <p:cNvCxnSpPr/>
          <p:nvPr/>
        </p:nvCxnSpPr>
        <p:spPr>
          <a:xfrm flipH="1">
            <a:off x="4579450" y="2958375"/>
            <a:ext cx="1200" cy="1596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35"/>
          <p:cNvSpPr txBox="1"/>
          <p:nvPr>
            <p:ph type="title"/>
          </p:nvPr>
        </p:nvSpPr>
        <p:spPr>
          <a:xfrm>
            <a:off x="293025" y="323875"/>
            <a:ext cx="8605200" cy="7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433"/>
                </a:solidFill>
                <a:latin typeface="Raleway"/>
                <a:ea typeface="Raleway"/>
                <a:cs typeface="Raleway"/>
                <a:sym typeface="Raleway"/>
              </a:rPr>
              <a:t>Stack (Technologies)</a:t>
            </a:r>
            <a:endParaRPr b="1" sz="3000">
              <a:solidFill>
                <a:srgbClr val="FF5433"/>
              </a:solidFill>
              <a:latin typeface="Raleway"/>
              <a:ea typeface="Raleway"/>
              <a:cs typeface="Raleway"/>
              <a:sym typeface="Raleway"/>
            </a:endParaRPr>
          </a:p>
        </p:txBody>
      </p:sp>
      <p:sp>
        <p:nvSpPr>
          <p:cNvPr id="908" name="Google Shape;908;p135"/>
          <p:cNvSpPr txBox="1"/>
          <p:nvPr/>
        </p:nvSpPr>
        <p:spPr>
          <a:xfrm>
            <a:off x="670200" y="1139850"/>
            <a:ext cx="36597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E34930"/>
                </a:solidFill>
                <a:latin typeface="Lato Black"/>
                <a:ea typeface="Lato Black"/>
                <a:cs typeface="Lato Black"/>
                <a:sym typeface="Lato Black"/>
              </a:rPr>
              <a:t>Front-End</a:t>
            </a:r>
            <a:endParaRPr sz="2400">
              <a:solidFill>
                <a:srgbClr val="E34930"/>
              </a:solidFill>
              <a:latin typeface="Lato Black"/>
              <a:ea typeface="Lato Black"/>
              <a:cs typeface="Lato Black"/>
              <a:sym typeface="Lato Black"/>
            </a:endParaRPr>
          </a:p>
        </p:txBody>
      </p:sp>
      <p:cxnSp>
        <p:nvCxnSpPr>
          <p:cNvPr id="909" name="Google Shape;909;p135"/>
          <p:cNvCxnSpPr/>
          <p:nvPr/>
        </p:nvCxnSpPr>
        <p:spPr>
          <a:xfrm>
            <a:off x="552700" y="1744845"/>
            <a:ext cx="270000" cy="0"/>
          </a:xfrm>
          <a:prstGeom prst="straightConnector1">
            <a:avLst/>
          </a:prstGeom>
          <a:noFill/>
          <a:ln cap="flat" cmpd="sng" w="9525">
            <a:solidFill>
              <a:srgbClr val="595959"/>
            </a:solidFill>
            <a:prstDash val="solid"/>
            <a:round/>
            <a:headEnd len="med" w="med" type="none"/>
            <a:tailEnd len="med" w="med" type="oval"/>
          </a:ln>
        </p:spPr>
      </p:cxnSp>
      <p:sp>
        <p:nvSpPr>
          <p:cNvPr id="910" name="Google Shape;910;p135"/>
          <p:cNvSpPr txBox="1"/>
          <p:nvPr/>
        </p:nvSpPr>
        <p:spPr>
          <a:xfrm>
            <a:off x="900975" y="1531996"/>
            <a:ext cx="28740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React</a:t>
            </a:r>
            <a:endParaRPr>
              <a:solidFill>
                <a:srgbClr val="7B8187"/>
              </a:solidFill>
              <a:latin typeface="Lato Black"/>
              <a:ea typeface="Lato Black"/>
              <a:cs typeface="Lato Black"/>
              <a:sym typeface="Lato Black"/>
            </a:endParaRPr>
          </a:p>
        </p:txBody>
      </p:sp>
      <p:cxnSp>
        <p:nvCxnSpPr>
          <p:cNvPr id="911" name="Google Shape;911;p135"/>
          <p:cNvCxnSpPr/>
          <p:nvPr/>
        </p:nvCxnSpPr>
        <p:spPr>
          <a:xfrm>
            <a:off x="552700" y="2871302"/>
            <a:ext cx="270000" cy="0"/>
          </a:xfrm>
          <a:prstGeom prst="straightConnector1">
            <a:avLst/>
          </a:prstGeom>
          <a:noFill/>
          <a:ln cap="flat" cmpd="sng" w="9525">
            <a:solidFill>
              <a:srgbClr val="595959"/>
            </a:solidFill>
            <a:prstDash val="solid"/>
            <a:round/>
            <a:headEnd len="med" w="med" type="none"/>
            <a:tailEnd len="med" w="med" type="oval"/>
          </a:ln>
        </p:spPr>
      </p:cxnSp>
      <p:sp>
        <p:nvSpPr>
          <p:cNvPr id="912" name="Google Shape;912;p135"/>
          <p:cNvSpPr txBox="1"/>
          <p:nvPr/>
        </p:nvSpPr>
        <p:spPr>
          <a:xfrm>
            <a:off x="900975" y="2085850"/>
            <a:ext cx="30324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Redux</a:t>
            </a:r>
            <a:endParaRPr>
              <a:solidFill>
                <a:srgbClr val="7B8187"/>
              </a:solidFill>
              <a:latin typeface="Lato"/>
              <a:ea typeface="Lato"/>
              <a:cs typeface="Lato"/>
              <a:sym typeface="Lato"/>
            </a:endParaRPr>
          </a:p>
        </p:txBody>
      </p:sp>
      <p:cxnSp>
        <p:nvCxnSpPr>
          <p:cNvPr id="913" name="Google Shape;913;p135"/>
          <p:cNvCxnSpPr/>
          <p:nvPr/>
        </p:nvCxnSpPr>
        <p:spPr>
          <a:xfrm>
            <a:off x="552700" y="3997758"/>
            <a:ext cx="270000" cy="0"/>
          </a:xfrm>
          <a:prstGeom prst="straightConnector1">
            <a:avLst/>
          </a:prstGeom>
          <a:noFill/>
          <a:ln cap="flat" cmpd="sng" w="9525">
            <a:solidFill>
              <a:srgbClr val="595959"/>
            </a:solidFill>
            <a:prstDash val="solid"/>
            <a:round/>
            <a:headEnd len="med" w="med" type="none"/>
            <a:tailEnd len="med" w="med" type="oval"/>
          </a:ln>
        </p:spPr>
      </p:cxnSp>
      <p:sp>
        <p:nvSpPr>
          <p:cNvPr id="914" name="Google Shape;914;p135"/>
          <p:cNvSpPr txBox="1"/>
          <p:nvPr/>
        </p:nvSpPr>
        <p:spPr>
          <a:xfrm>
            <a:off x="900975" y="3801685"/>
            <a:ext cx="30603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Three.js</a:t>
            </a:r>
            <a:endParaRPr>
              <a:solidFill>
                <a:srgbClr val="7B8187"/>
              </a:solidFill>
              <a:latin typeface="Lato Black"/>
              <a:ea typeface="Lato Black"/>
              <a:cs typeface="Lato Black"/>
              <a:sym typeface="Lato Black"/>
            </a:endParaRPr>
          </a:p>
        </p:txBody>
      </p:sp>
      <p:cxnSp>
        <p:nvCxnSpPr>
          <p:cNvPr id="915" name="Google Shape;915;p135"/>
          <p:cNvCxnSpPr/>
          <p:nvPr/>
        </p:nvCxnSpPr>
        <p:spPr>
          <a:xfrm>
            <a:off x="552700" y="2281920"/>
            <a:ext cx="270000" cy="0"/>
          </a:xfrm>
          <a:prstGeom prst="straightConnector1">
            <a:avLst/>
          </a:prstGeom>
          <a:noFill/>
          <a:ln cap="flat" cmpd="sng" w="9525">
            <a:solidFill>
              <a:srgbClr val="595959"/>
            </a:solidFill>
            <a:prstDash val="solid"/>
            <a:round/>
            <a:headEnd len="med" w="med" type="none"/>
            <a:tailEnd len="med" w="med" type="oval"/>
          </a:ln>
        </p:spPr>
      </p:cxnSp>
      <p:sp>
        <p:nvSpPr>
          <p:cNvPr id="916" name="Google Shape;916;p135"/>
          <p:cNvSpPr txBox="1"/>
          <p:nvPr/>
        </p:nvSpPr>
        <p:spPr>
          <a:xfrm>
            <a:off x="900975" y="2675228"/>
            <a:ext cx="33624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Immutable.js</a:t>
            </a:r>
            <a:endParaRPr>
              <a:solidFill>
                <a:srgbClr val="7B8187"/>
              </a:solidFill>
              <a:latin typeface="Lato Black"/>
              <a:ea typeface="Lato Black"/>
              <a:cs typeface="Lato Black"/>
              <a:sym typeface="Lato Black"/>
            </a:endParaRPr>
          </a:p>
        </p:txBody>
      </p:sp>
      <p:sp>
        <p:nvSpPr>
          <p:cNvPr id="917" name="Google Shape;917;p135"/>
          <p:cNvSpPr txBox="1"/>
          <p:nvPr/>
        </p:nvSpPr>
        <p:spPr>
          <a:xfrm>
            <a:off x="900975" y="3264610"/>
            <a:ext cx="28740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Flow</a:t>
            </a:r>
            <a:endParaRPr>
              <a:solidFill>
                <a:srgbClr val="7B8187"/>
              </a:solidFill>
              <a:latin typeface="Lato Black"/>
              <a:ea typeface="Lato Black"/>
              <a:cs typeface="Lato Black"/>
              <a:sym typeface="Lato Black"/>
            </a:endParaRPr>
          </a:p>
        </p:txBody>
      </p:sp>
      <p:cxnSp>
        <p:nvCxnSpPr>
          <p:cNvPr id="918" name="Google Shape;918;p135"/>
          <p:cNvCxnSpPr/>
          <p:nvPr/>
        </p:nvCxnSpPr>
        <p:spPr>
          <a:xfrm>
            <a:off x="552700" y="3460684"/>
            <a:ext cx="270000" cy="0"/>
          </a:xfrm>
          <a:prstGeom prst="straightConnector1">
            <a:avLst/>
          </a:prstGeom>
          <a:noFill/>
          <a:ln cap="flat" cmpd="sng" w="9525">
            <a:solidFill>
              <a:srgbClr val="595959"/>
            </a:solidFill>
            <a:prstDash val="solid"/>
            <a:round/>
            <a:headEnd len="med" w="med" type="none"/>
            <a:tailEnd len="med" w="med" type="oval"/>
          </a:ln>
        </p:spPr>
      </p:cxnSp>
      <p:cxnSp>
        <p:nvCxnSpPr>
          <p:cNvPr id="919" name="Google Shape;919;p135"/>
          <p:cNvCxnSpPr/>
          <p:nvPr/>
        </p:nvCxnSpPr>
        <p:spPr>
          <a:xfrm rot="10800000">
            <a:off x="552700" y="1739100"/>
            <a:ext cx="0" cy="3404400"/>
          </a:xfrm>
          <a:prstGeom prst="straightConnector1">
            <a:avLst/>
          </a:prstGeom>
          <a:noFill/>
          <a:ln cap="flat" cmpd="sng" w="9525">
            <a:solidFill>
              <a:schemeClr val="dk2"/>
            </a:solidFill>
            <a:prstDash val="solid"/>
            <a:round/>
            <a:headEnd len="med" w="med" type="none"/>
            <a:tailEnd len="med" w="med" type="none"/>
          </a:ln>
        </p:spPr>
      </p:cxnSp>
      <p:cxnSp>
        <p:nvCxnSpPr>
          <p:cNvPr id="920" name="Google Shape;920;p135"/>
          <p:cNvCxnSpPr/>
          <p:nvPr/>
        </p:nvCxnSpPr>
        <p:spPr>
          <a:xfrm>
            <a:off x="552700" y="4534833"/>
            <a:ext cx="270000" cy="0"/>
          </a:xfrm>
          <a:prstGeom prst="straightConnector1">
            <a:avLst/>
          </a:prstGeom>
          <a:noFill/>
          <a:ln cap="flat" cmpd="sng" w="9525">
            <a:solidFill>
              <a:srgbClr val="595959"/>
            </a:solidFill>
            <a:prstDash val="solid"/>
            <a:round/>
            <a:headEnd len="med" w="med" type="none"/>
            <a:tailEnd len="med" w="med" type="oval"/>
          </a:ln>
        </p:spPr>
      </p:cxnSp>
      <p:sp>
        <p:nvSpPr>
          <p:cNvPr id="921" name="Google Shape;921;p135"/>
          <p:cNvSpPr txBox="1"/>
          <p:nvPr/>
        </p:nvSpPr>
        <p:spPr>
          <a:xfrm>
            <a:off x="900975" y="4338760"/>
            <a:ext cx="28740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Openlayers/WebGL</a:t>
            </a:r>
            <a:endParaRPr>
              <a:solidFill>
                <a:srgbClr val="7B8187"/>
              </a:solidFill>
              <a:latin typeface="Lato Black"/>
              <a:ea typeface="Lato Black"/>
              <a:cs typeface="Lato Black"/>
              <a:sym typeface="Lato Black"/>
            </a:endParaRPr>
          </a:p>
        </p:txBody>
      </p:sp>
      <p:sp>
        <p:nvSpPr>
          <p:cNvPr id="922" name="Google Shape;922;p135"/>
          <p:cNvSpPr txBox="1"/>
          <p:nvPr/>
        </p:nvSpPr>
        <p:spPr>
          <a:xfrm>
            <a:off x="4994175" y="1139850"/>
            <a:ext cx="36597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E34930"/>
                </a:solidFill>
                <a:latin typeface="Lato Black"/>
                <a:ea typeface="Lato Black"/>
                <a:cs typeface="Lato Black"/>
                <a:sym typeface="Lato Black"/>
              </a:rPr>
              <a:t>Back-End</a:t>
            </a:r>
            <a:endParaRPr sz="2400">
              <a:solidFill>
                <a:srgbClr val="E34930"/>
              </a:solidFill>
              <a:latin typeface="Lato Black"/>
              <a:ea typeface="Lato Black"/>
              <a:cs typeface="Lato Black"/>
              <a:sym typeface="Lato Black"/>
            </a:endParaRPr>
          </a:p>
        </p:txBody>
      </p:sp>
      <p:cxnSp>
        <p:nvCxnSpPr>
          <p:cNvPr id="923" name="Google Shape;923;p135"/>
          <p:cNvCxnSpPr/>
          <p:nvPr/>
        </p:nvCxnSpPr>
        <p:spPr>
          <a:xfrm>
            <a:off x="4876675" y="1744845"/>
            <a:ext cx="270000" cy="0"/>
          </a:xfrm>
          <a:prstGeom prst="straightConnector1">
            <a:avLst/>
          </a:prstGeom>
          <a:noFill/>
          <a:ln cap="flat" cmpd="sng" w="9525">
            <a:solidFill>
              <a:srgbClr val="595959"/>
            </a:solidFill>
            <a:prstDash val="solid"/>
            <a:round/>
            <a:headEnd len="med" w="med" type="none"/>
            <a:tailEnd len="med" w="med" type="oval"/>
          </a:ln>
        </p:spPr>
      </p:cxnSp>
      <p:sp>
        <p:nvSpPr>
          <p:cNvPr id="924" name="Google Shape;924;p135"/>
          <p:cNvSpPr txBox="1"/>
          <p:nvPr/>
        </p:nvSpPr>
        <p:spPr>
          <a:xfrm>
            <a:off x="5224950" y="1531996"/>
            <a:ext cx="28740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Go</a:t>
            </a:r>
            <a:endParaRPr>
              <a:solidFill>
                <a:srgbClr val="7B8187"/>
              </a:solidFill>
              <a:latin typeface="Lato Black"/>
              <a:ea typeface="Lato Black"/>
              <a:cs typeface="Lato Black"/>
              <a:sym typeface="Lato Black"/>
            </a:endParaRPr>
          </a:p>
        </p:txBody>
      </p:sp>
      <p:cxnSp>
        <p:nvCxnSpPr>
          <p:cNvPr id="925" name="Google Shape;925;p135"/>
          <p:cNvCxnSpPr/>
          <p:nvPr/>
        </p:nvCxnSpPr>
        <p:spPr>
          <a:xfrm>
            <a:off x="4876675" y="2871302"/>
            <a:ext cx="270000" cy="0"/>
          </a:xfrm>
          <a:prstGeom prst="straightConnector1">
            <a:avLst/>
          </a:prstGeom>
          <a:noFill/>
          <a:ln cap="flat" cmpd="sng" w="9525">
            <a:solidFill>
              <a:srgbClr val="595959"/>
            </a:solidFill>
            <a:prstDash val="solid"/>
            <a:round/>
            <a:headEnd len="med" w="med" type="none"/>
            <a:tailEnd len="med" w="med" type="oval"/>
          </a:ln>
        </p:spPr>
      </p:cxnSp>
      <p:sp>
        <p:nvSpPr>
          <p:cNvPr id="926" name="Google Shape;926;p135"/>
          <p:cNvSpPr txBox="1"/>
          <p:nvPr/>
        </p:nvSpPr>
        <p:spPr>
          <a:xfrm>
            <a:off x="5224950" y="2085846"/>
            <a:ext cx="38646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Python</a:t>
            </a:r>
            <a:endParaRPr>
              <a:solidFill>
                <a:srgbClr val="7B8187"/>
              </a:solidFill>
              <a:latin typeface="Lato"/>
              <a:ea typeface="Lato"/>
              <a:cs typeface="Lato"/>
              <a:sym typeface="Lato"/>
            </a:endParaRPr>
          </a:p>
        </p:txBody>
      </p:sp>
      <p:cxnSp>
        <p:nvCxnSpPr>
          <p:cNvPr id="927" name="Google Shape;927;p135"/>
          <p:cNvCxnSpPr/>
          <p:nvPr/>
        </p:nvCxnSpPr>
        <p:spPr>
          <a:xfrm>
            <a:off x="4876675" y="3997758"/>
            <a:ext cx="270000" cy="0"/>
          </a:xfrm>
          <a:prstGeom prst="straightConnector1">
            <a:avLst/>
          </a:prstGeom>
          <a:noFill/>
          <a:ln cap="flat" cmpd="sng" w="9525">
            <a:solidFill>
              <a:srgbClr val="595959"/>
            </a:solidFill>
            <a:prstDash val="solid"/>
            <a:round/>
            <a:headEnd len="med" w="med" type="none"/>
            <a:tailEnd len="med" w="med" type="oval"/>
          </a:ln>
        </p:spPr>
      </p:cxnSp>
      <p:sp>
        <p:nvSpPr>
          <p:cNvPr id="928" name="Google Shape;928;p135"/>
          <p:cNvSpPr txBox="1"/>
          <p:nvPr/>
        </p:nvSpPr>
        <p:spPr>
          <a:xfrm>
            <a:off x="5224950" y="3801685"/>
            <a:ext cx="30603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AWS</a:t>
            </a:r>
            <a:endParaRPr>
              <a:solidFill>
                <a:srgbClr val="7B8187"/>
              </a:solidFill>
              <a:latin typeface="Lato Black"/>
              <a:ea typeface="Lato Black"/>
              <a:cs typeface="Lato Black"/>
              <a:sym typeface="Lato Black"/>
            </a:endParaRPr>
          </a:p>
        </p:txBody>
      </p:sp>
      <p:cxnSp>
        <p:nvCxnSpPr>
          <p:cNvPr id="929" name="Google Shape;929;p135"/>
          <p:cNvCxnSpPr/>
          <p:nvPr/>
        </p:nvCxnSpPr>
        <p:spPr>
          <a:xfrm>
            <a:off x="4876675" y="2281920"/>
            <a:ext cx="270000" cy="0"/>
          </a:xfrm>
          <a:prstGeom prst="straightConnector1">
            <a:avLst/>
          </a:prstGeom>
          <a:noFill/>
          <a:ln cap="flat" cmpd="sng" w="9525">
            <a:solidFill>
              <a:srgbClr val="595959"/>
            </a:solidFill>
            <a:prstDash val="solid"/>
            <a:round/>
            <a:headEnd len="med" w="med" type="none"/>
            <a:tailEnd len="med" w="med" type="oval"/>
          </a:ln>
        </p:spPr>
      </p:cxnSp>
      <p:sp>
        <p:nvSpPr>
          <p:cNvPr id="930" name="Google Shape;930;p135"/>
          <p:cNvSpPr txBox="1"/>
          <p:nvPr/>
        </p:nvSpPr>
        <p:spPr>
          <a:xfrm>
            <a:off x="5224950" y="2675228"/>
            <a:ext cx="33624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Postgres &amp; S3</a:t>
            </a:r>
            <a:endParaRPr>
              <a:solidFill>
                <a:srgbClr val="7B8187"/>
              </a:solidFill>
              <a:latin typeface="Lato Black"/>
              <a:ea typeface="Lato Black"/>
              <a:cs typeface="Lato Black"/>
              <a:sym typeface="Lato Black"/>
            </a:endParaRPr>
          </a:p>
        </p:txBody>
      </p:sp>
      <p:sp>
        <p:nvSpPr>
          <p:cNvPr id="931" name="Google Shape;931;p135"/>
          <p:cNvSpPr txBox="1"/>
          <p:nvPr/>
        </p:nvSpPr>
        <p:spPr>
          <a:xfrm>
            <a:off x="5224950" y="3264610"/>
            <a:ext cx="28740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Docker</a:t>
            </a:r>
            <a:endParaRPr>
              <a:solidFill>
                <a:srgbClr val="7B8187"/>
              </a:solidFill>
              <a:latin typeface="Lato Black"/>
              <a:ea typeface="Lato Black"/>
              <a:cs typeface="Lato Black"/>
              <a:sym typeface="Lato Black"/>
            </a:endParaRPr>
          </a:p>
        </p:txBody>
      </p:sp>
      <p:cxnSp>
        <p:nvCxnSpPr>
          <p:cNvPr id="932" name="Google Shape;932;p135"/>
          <p:cNvCxnSpPr/>
          <p:nvPr/>
        </p:nvCxnSpPr>
        <p:spPr>
          <a:xfrm>
            <a:off x="4876675" y="3460684"/>
            <a:ext cx="270000" cy="0"/>
          </a:xfrm>
          <a:prstGeom prst="straightConnector1">
            <a:avLst/>
          </a:prstGeom>
          <a:noFill/>
          <a:ln cap="flat" cmpd="sng" w="9525">
            <a:solidFill>
              <a:srgbClr val="595959"/>
            </a:solidFill>
            <a:prstDash val="solid"/>
            <a:round/>
            <a:headEnd len="med" w="med" type="none"/>
            <a:tailEnd len="med" w="med" type="oval"/>
          </a:ln>
        </p:spPr>
      </p:cxnSp>
      <p:cxnSp>
        <p:nvCxnSpPr>
          <p:cNvPr id="933" name="Google Shape;933;p135"/>
          <p:cNvCxnSpPr/>
          <p:nvPr/>
        </p:nvCxnSpPr>
        <p:spPr>
          <a:xfrm rot="10800000">
            <a:off x="4876675" y="1739100"/>
            <a:ext cx="0" cy="3404400"/>
          </a:xfrm>
          <a:prstGeom prst="straightConnector1">
            <a:avLst/>
          </a:prstGeom>
          <a:noFill/>
          <a:ln cap="flat" cmpd="sng" w="9525">
            <a:solidFill>
              <a:schemeClr val="dk2"/>
            </a:solidFill>
            <a:prstDash val="solid"/>
            <a:round/>
            <a:headEnd len="med" w="med" type="none"/>
            <a:tailEnd len="med" w="med" type="none"/>
          </a:ln>
        </p:spPr>
      </p:cxnSp>
      <p:cxnSp>
        <p:nvCxnSpPr>
          <p:cNvPr id="934" name="Google Shape;934;p135"/>
          <p:cNvCxnSpPr/>
          <p:nvPr/>
        </p:nvCxnSpPr>
        <p:spPr>
          <a:xfrm>
            <a:off x="4876675" y="4534833"/>
            <a:ext cx="270000" cy="0"/>
          </a:xfrm>
          <a:prstGeom prst="straightConnector1">
            <a:avLst/>
          </a:prstGeom>
          <a:noFill/>
          <a:ln cap="flat" cmpd="sng" w="9525">
            <a:solidFill>
              <a:srgbClr val="595959"/>
            </a:solidFill>
            <a:prstDash val="solid"/>
            <a:round/>
            <a:headEnd len="med" w="med" type="none"/>
            <a:tailEnd len="med" w="med" type="oval"/>
          </a:ln>
        </p:spPr>
      </p:cxnSp>
      <p:sp>
        <p:nvSpPr>
          <p:cNvPr id="935" name="Google Shape;935;p135"/>
          <p:cNvSpPr txBox="1"/>
          <p:nvPr/>
        </p:nvSpPr>
        <p:spPr>
          <a:xfrm>
            <a:off x="5224950" y="4338750"/>
            <a:ext cx="3270300" cy="3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Google Cloud Platform - coming soon!</a:t>
            </a:r>
            <a:endParaRPr>
              <a:solidFill>
                <a:srgbClr val="7B8187"/>
              </a:solidFill>
              <a:latin typeface="Lato Black"/>
              <a:ea typeface="Lato Black"/>
              <a:cs typeface="Lato Black"/>
              <a:sym typeface="Lato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36"/>
          <p:cNvSpPr txBox="1"/>
          <p:nvPr>
            <p:ph type="title"/>
          </p:nvPr>
        </p:nvSpPr>
        <p:spPr>
          <a:xfrm>
            <a:off x="293025" y="323875"/>
            <a:ext cx="8605200" cy="7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Why Cruise? Why Do I Love Cruise?</a:t>
            </a:r>
            <a:endParaRPr>
              <a:latin typeface="Raleway"/>
              <a:ea typeface="Raleway"/>
              <a:cs typeface="Raleway"/>
              <a:sym typeface="Raleway"/>
            </a:endParaRPr>
          </a:p>
        </p:txBody>
      </p:sp>
      <p:sp>
        <p:nvSpPr>
          <p:cNvPr id="941" name="Google Shape;941;p136"/>
          <p:cNvSpPr txBox="1"/>
          <p:nvPr>
            <p:ph idx="1" type="body"/>
          </p:nvPr>
        </p:nvSpPr>
        <p:spPr>
          <a:xfrm>
            <a:off x="251175" y="1025575"/>
            <a:ext cx="8672100" cy="3741600"/>
          </a:xfrm>
          <a:prstGeom prst="rect">
            <a:avLst/>
          </a:prstGeom>
          <a:noFill/>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Self-driving cars. </a:t>
            </a:r>
            <a:endParaRPr sz="1500"/>
          </a:p>
          <a:p>
            <a:pPr indent="-323850" lvl="1" marL="914400" rtl="0" algn="l">
              <a:spcBef>
                <a:spcPts val="0"/>
              </a:spcBef>
              <a:spcAft>
                <a:spcPts val="0"/>
              </a:spcAft>
              <a:buSzPts val="1500"/>
              <a:buChar char="-"/>
            </a:pPr>
            <a:r>
              <a:rPr lang="en" sz="1500"/>
              <a:t>It’s </a:t>
            </a:r>
            <a:r>
              <a:rPr b="1" i="1" lang="en" sz="1500"/>
              <a:t>THE FUTURE</a:t>
            </a:r>
            <a:r>
              <a:rPr lang="en" sz="1500"/>
              <a:t>.</a:t>
            </a:r>
            <a:endParaRPr sz="1500"/>
          </a:p>
          <a:p>
            <a:pPr indent="-323850" lvl="1" marL="914400" rtl="0" algn="l">
              <a:spcBef>
                <a:spcPts val="0"/>
              </a:spcBef>
              <a:spcAft>
                <a:spcPts val="0"/>
              </a:spcAft>
              <a:buSzPts val="1500"/>
              <a:buChar char="-"/>
            </a:pPr>
            <a:r>
              <a:rPr lang="en" sz="1500"/>
              <a:t>Ride free in a self-driving car and make your friends jealous!</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Delicious lunch and huge snack selection!</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Cool projects</a:t>
            </a:r>
            <a:endParaRPr sz="1500"/>
          </a:p>
          <a:p>
            <a:pPr indent="-323850" lvl="1" marL="914400" rtl="0" algn="l">
              <a:spcBef>
                <a:spcPts val="0"/>
              </a:spcBef>
              <a:spcAft>
                <a:spcPts val="0"/>
              </a:spcAft>
              <a:buSzPts val="1500"/>
              <a:buChar char="-"/>
            </a:pPr>
            <a:r>
              <a:rPr lang="en" sz="1500"/>
              <a:t>YOUR work is going to contribute to self-driving cars!</a:t>
            </a:r>
            <a:endParaRPr sz="1500"/>
          </a:p>
          <a:p>
            <a:pPr indent="-323850" lvl="1" marL="914400" rtl="0" algn="l">
              <a:spcBef>
                <a:spcPts val="0"/>
              </a:spcBef>
              <a:spcAft>
                <a:spcPts val="0"/>
              </a:spcAft>
              <a:buSzPts val="1500"/>
              <a:buChar char="-"/>
            </a:pPr>
            <a:r>
              <a:rPr lang="en" sz="1500"/>
              <a:t>We’ve had a Waterloo intern for the past few months on Data Foundation</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Cool, smart coworkers and awesome culture!</a:t>
            </a:r>
            <a:endParaRPr sz="1500"/>
          </a:p>
          <a:p>
            <a:pPr indent="-323850" lvl="1" marL="914400" rtl="0" algn="l">
              <a:spcBef>
                <a:spcPts val="0"/>
              </a:spcBef>
              <a:spcAft>
                <a:spcPts val="0"/>
              </a:spcAft>
              <a:buSzPts val="1500"/>
              <a:buChar char="-"/>
            </a:pPr>
            <a:r>
              <a:rPr lang="en" sz="1500"/>
              <a:t>Memes and bubble tea (“boba”) and Super Smash Brothers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San Francisco is amazing</a:t>
            </a:r>
            <a:endParaRPr sz="1500"/>
          </a:p>
          <a:p>
            <a:pPr indent="-323850" lvl="1" marL="914400" rtl="0" algn="l">
              <a:spcBef>
                <a:spcPts val="0"/>
              </a:spcBef>
              <a:spcAft>
                <a:spcPts val="0"/>
              </a:spcAft>
              <a:buSzPts val="1500"/>
              <a:buChar char="-"/>
            </a:pPr>
            <a:r>
              <a:rPr lang="en" sz="1500">
                <a:solidFill>
                  <a:schemeClr val="dk1"/>
                </a:solidFill>
              </a:rPr>
              <a:t>Pretty good weather: </a:t>
            </a:r>
            <a:r>
              <a:rPr lang="en" sz="1500"/>
              <a:t>45 - 85 </a:t>
            </a:r>
            <a:r>
              <a:rPr lang="en" sz="1500">
                <a:solidFill>
                  <a:srgbClr val="333333"/>
                </a:solidFill>
                <a:highlight>
                  <a:srgbClr val="FFFFFF"/>
                </a:highlight>
              </a:rPr>
              <a:t>°</a:t>
            </a:r>
            <a:r>
              <a:rPr lang="en" sz="1500"/>
              <a:t>F (7 - 29 </a:t>
            </a:r>
            <a:r>
              <a:rPr lang="en" sz="1500">
                <a:solidFill>
                  <a:srgbClr val="333333"/>
                </a:solidFill>
                <a:highlight>
                  <a:srgbClr val="FFFFFF"/>
                </a:highlight>
              </a:rPr>
              <a:t>°</a:t>
            </a:r>
            <a:r>
              <a:rPr lang="en" sz="1500"/>
              <a:t>C) in San Francisco year-round and no snow</a:t>
            </a:r>
            <a:endParaRPr sz="1500"/>
          </a:p>
          <a:p>
            <a:pPr indent="-323850" lvl="1" marL="914400" rtl="0" algn="l">
              <a:spcBef>
                <a:spcPts val="0"/>
              </a:spcBef>
              <a:spcAft>
                <a:spcPts val="0"/>
              </a:spcAft>
              <a:buSzPts val="1500"/>
              <a:buChar char="-"/>
            </a:pPr>
            <a:r>
              <a:rPr lang="en" sz="1500"/>
              <a:t>Tons of food, hiking, </a:t>
            </a:r>
            <a:r>
              <a:rPr lang="en" sz="1500">
                <a:solidFill>
                  <a:schemeClr val="dk1"/>
                </a:solidFill>
              </a:rPr>
              <a:t>Silicon Valley, Lake Tahoe, Napa</a:t>
            </a:r>
            <a:endParaRPr sz="1500"/>
          </a:p>
        </p:txBody>
      </p:sp>
      <p:pic>
        <p:nvPicPr>
          <p:cNvPr id="942" name="Google Shape;942;p136"/>
          <p:cNvPicPr preferRelativeResize="0"/>
          <p:nvPr/>
        </p:nvPicPr>
        <p:blipFill>
          <a:blip r:embed="rId3">
            <a:alphaModFix/>
          </a:blip>
          <a:stretch>
            <a:fillRect/>
          </a:stretch>
        </p:blipFill>
        <p:spPr>
          <a:xfrm>
            <a:off x="5839150" y="323875"/>
            <a:ext cx="3394108" cy="2035426"/>
          </a:xfrm>
          <a:prstGeom prst="rect">
            <a:avLst/>
          </a:prstGeom>
          <a:noFill/>
          <a:ln>
            <a:noFill/>
          </a:ln>
        </p:spPr>
      </p:pic>
      <p:pic>
        <p:nvPicPr>
          <p:cNvPr id="943" name="Google Shape;943;p136"/>
          <p:cNvPicPr preferRelativeResize="0"/>
          <p:nvPr/>
        </p:nvPicPr>
        <p:blipFill>
          <a:blip r:embed="rId4">
            <a:alphaModFix/>
          </a:blip>
          <a:stretch>
            <a:fillRect/>
          </a:stretch>
        </p:blipFill>
        <p:spPr>
          <a:xfrm>
            <a:off x="4914400" y="1783688"/>
            <a:ext cx="780325" cy="780325"/>
          </a:xfrm>
          <a:prstGeom prst="rect">
            <a:avLst/>
          </a:prstGeom>
          <a:noFill/>
          <a:ln>
            <a:noFill/>
          </a:ln>
        </p:spPr>
      </p:pic>
      <p:pic>
        <p:nvPicPr>
          <p:cNvPr id="944" name="Google Shape;944;p136"/>
          <p:cNvPicPr preferRelativeResize="0"/>
          <p:nvPr/>
        </p:nvPicPr>
        <p:blipFill>
          <a:blip r:embed="rId5">
            <a:alphaModFix/>
          </a:blip>
          <a:stretch>
            <a:fillRect/>
          </a:stretch>
        </p:blipFill>
        <p:spPr>
          <a:xfrm>
            <a:off x="6158275" y="1888100"/>
            <a:ext cx="571500" cy="571500"/>
          </a:xfrm>
          <a:prstGeom prst="rect">
            <a:avLst/>
          </a:prstGeom>
          <a:noFill/>
          <a:ln>
            <a:noFill/>
          </a:ln>
        </p:spPr>
      </p:pic>
      <p:pic>
        <p:nvPicPr>
          <p:cNvPr id="945" name="Google Shape;945;p136"/>
          <p:cNvPicPr preferRelativeResize="0"/>
          <p:nvPr/>
        </p:nvPicPr>
        <p:blipFill>
          <a:blip r:embed="rId6">
            <a:alphaModFix/>
          </a:blip>
          <a:stretch>
            <a:fillRect/>
          </a:stretch>
        </p:blipFill>
        <p:spPr>
          <a:xfrm>
            <a:off x="6595399" y="3231949"/>
            <a:ext cx="551450" cy="964175"/>
          </a:xfrm>
          <a:prstGeom prst="rect">
            <a:avLst/>
          </a:prstGeom>
          <a:noFill/>
          <a:ln>
            <a:noFill/>
          </a:ln>
        </p:spPr>
      </p:pic>
      <p:pic>
        <p:nvPicPr>
          <p:cNvPr id="946" name="Google Shape;946;p136"/>
          <p:cNvPicPr preferRelativeResize="0"/>
          <p:nvPr/>
        </p:nvPicPr>
        <p:blipFill>
          <a:blip r:embed="rId7">
            <a:alphaModFix/>
          </a:blip>
          <a:stretch>
            <a:fillRect/>
          </a:stretch>
        </p:blipFill>
        <p:spPr>
          <a:xfrm>
            <a:off x="7193325" y="1937225"/>
            <a:ext cx="571500" cy="57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p137"/>
          <p:cNvSpPr txBox="1"/>
          <p:nvPr/>
        </p:nvSpPr>
        <p:spPr>
          <a:xfrm>
            <a:off x="412725" y="452175"/>
            <a:ext cx="8367600" cy="20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5337"/>
                </a:solidFill>
                <a:latin typeface="Raleway"/>
                <a:ea typeface="Raleway"/>
                <a:cs typeface="Raleway"/>
                <a:sym typeface="Raleway"/>
              </a:rPr>
              <a:t>Questions?</a:t>
            </a:r>
            <a:endParaRPr b="1" sz="4800">
              <a:solidFill>
                <a:srgbClr val="FF5337"/>
              </a:solidFill>
              <a:latin typeface="Raleway"/>
              <a:ea typeface="Raleway"/>
              <a:cs typeface="Raleway"/>
              <a:sym typeface="Raleway"/>
            </a:endParaRPr>
          </a:p>
        </p:txBody>
      </p:sp>
      <p:sp>
        <p:nvSpPr>
          <p:cNvPr id="952" name="Google Shape;952;p137"/>
          <p:cNvSpPr txBox="1"/>
          <p:nvPr/>
        </p:nvSpPr>
        <p:spPr>
          <a:xfrm>
            <a:off x="255500" y="2687675"/>
            <a:ext cx="8657700" cy="20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Ask me anything afterwards!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111"/>
          <p:cNvSpPr txBox="1"/>
          <p:nvPr/>
        </p:nvSpPr>
        <p:spPr>
          <a:xfrm>
            <a:off x="758700" y="8336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Our </a:t>
            </a:r>
            <a:r>
              <a:rPr lang="en" sz="3000">
                <a:solidFill>
                  <a:srgbClr val="FF5337"/>
                </a:solidFill>
                <a:latin typeface="Proxima Nova Semibold"/>
                <a:ea typeface="Proxima Nova Semibold"/>
                <a:cs typeface="Proxima Nova Semibold"/>
                <a:sym typeface="Proxima Nova Semibold"/>
              </a:rPr>
              <a:t>Mission</a:t>
            </a:r>
            <a:endParaRPr sz="3000">
              <a:solidFill>
                <a:srgbClr val="FF5337"/>
              </a:solidFill>
              <a:latin typeface="Proxima Nova Semibold"/>
              <a:ea typeface="Proxima Nova Semibold"/>
              <a:cs typeface="Proxima Nova Semibold"/>
              <a:sym typeface="Proxima Nova Semibold"/>
            </a:endParaRPr>
          </a:p>
        </p:txBody>
      </p:sp>
      <p:sp>
        <p:nvSpPr>
          <p:cNvPr id="627" name="Google Shape;627;p111"/>
          <p:cNvSpPr txBox="1"/>
          <p:nvPr/>
        </p:nvSpPr>
        <p:spPr>
          <a:xfrm>
            <a:off x="758700" y="1529100"/>
            <a:ext cx="7626600" cy="23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2"/>
                </a:solidFill>
                <a:latin typeface="Proxima Nova Semibold"/>
                <a:ea typeface="Proxima Nova Semibold"/>
                <a:cs typeface="Proxima Nova Semibold"/>
                <a:sym typeface="Proxima Nova Semibold"/>
              </a:rPr>
              <a:t>We’re building the world’s most advanced self-driving vehicles to safely connect people with places, things, and experiences they care about.</a:t>
            </a:r>
            <a:endParaRPr sz="2000">
              <a:latin typeface="Proxima Nova Semibold"/>
              <a:ea typeface="Proxima Nova Semibold"/>
              <a:cs typeface="Proxima Nova Semibold"/>
              <a:sym typeface="Proxima Nova Semibold"/>
            </a:endParaRPr>
          </a:p>
        </p:txBody>
      </p:sp>
      <p:pic>
        <p:nvPicPr>
          <p:cNvPr id="628" name="Google Shape;628;p111"/>
          <p:cNvPicPr preferRelativeResize="0"/>
          <p:nvPr/>
        </p:nvPicPr>
        <p:blipFill rotWithShape="1">
          <a:blip r:embed="rId4">
            <a:alphaModFix/>
          </a:blip>
          <a:srcRect b="39713" l="36755" r="36652" t="34261"/>
          <a:stretch/>
        </p:blipFill>
        <p:spPr>
          <a:xfrm>
            <a:off x="2275063" y="2447900"/>
            <a:ext cx="4593876" cy="2695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138"/>
          <p:cNvSpPr txBox="1"/>
          <p:nvPr>
            <p:ph type="title"/>
          </p:nvPr>
        </p:nvSpPr>
        <p:spPr>
          <a:xfrm>
            <a:off x="3031275" y="2355850"/>
            <a:ext cx="5801100" cy="7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5337"/>
                </a:solidFill>
              </a:rPr>
              <a:t>Data @ Cruise</a:t>
            </a:r>
            <a:endParaRPr b="1">
              <a:solidFill>
                <a:srgbClr val="FF5337"/>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139"/>
          <p:cNvSpPr/>
          <p:nvPr/>
        </p:nvSpPr>
        <p:spPr>
          <a:xfrm>
            <a:off x="6962775" y="-7900"/>
            <a:ext cx="2181325" cy="5154100"/>
          </a:xfrm>
          <a:custGeom>
            <a:rect b="b" l="l" r="r" t="t"/>
            <a:pathLst>
              <a:path extrusionOk="0" h="206164" w="87253">
                <a:moveTo>
                  <a:pt x="0" y="240"/>
                </a:moveTo>
                <a:lnTo>
                  <a:pt x="55007" y="206142"/>
                </a:lnTo>
                <a:lnTo>
                  <a:pt x="87253" y="206164"/>
                </a:lnTo>
                <a:lnTo>
                  <a:pt x="87191" y="0"/>
                </a:lnTo>
                <a:close/>
              </a:path>
            </a:pathLst>
          </a:custGeom>
          <a:solidFill>
            <a:srgbClr val="FF5337"/>
          </a:solidFill>
          <a:ln>
            <a:noFill/>
          </a:ln>
        </p:spPr>
      </p:sp>
      <p:pic>
        <p:nvPicPr>
          <p:cNvPr id="963" name="Google Shape;963;p139"/>
          <p:cNvPicPr preferRelativeResize="0"/>
          <p:nvPr/>
        </p:nvPicPr>
        <p:blipFill>
          <a:blip r:embed="rId3">
            <a:alphaModFix/>
          </a:blip>
          <a:stretch>
            <a:fillRect/>
          </a:stretch>
        </p:blipFill>
        <p:spPr>
          <a:xfrm>
            <a:off x="7729598" y="760100"/>
            <a:ext cx="805153" cy="831625"/>
          </a:xfrm>
          <a:prstGeom prst="rect">
            <a:avLst/>
          </a:prstGeom>
          <a:noFill/>
          <a:ln>
            <a:noFill/>
          </a:ln>
        </p:spPr>
      </p:pic>
      <p:sp>
        <p:nvSpPr>
          <p:cNvPr id="964" name="Google Shape;964;p139"/>
          <p:cNvSpPr/>
          <p:nvPr/>
        </p:nvSpPr>
        <p:spPr>
          <a:xfrm>
            <a:off x="8337950" y="-1325"/>
            <a:ext cx="806150" cy="5147125"/>
          </a:xfrm>
          <a:custGeom>
            <a:rect b="b" l="l" r="r" t="t"/>
            <a:pathLst>
              <a:path extrusionOk="0" h="205885" w="32246">
                <a:moveTo>
                  <a:pt x="32066" y="0"/>
                </a:moveTo>
                <a:lnTo>
                  <a:pt x="0" y="205863"/>
                </a:lnTo>
                <a:lnTo>
                  <a:pt x="32246" y="205885"/>
                </a:lnTo>
                <a:lnTo>
                  <a:pt x="32246" y="145"/>
                </a:lnTo>
                <a:close/>
              </a:path>
            </a:pathLst>
          </a:custGeom>
          <a:solidFill>
            <a:srgbClr val="E34930"/>
          </a:solidFill>
          <a:ln>
            <a:noFill/>
          </a:ln>
        </p:spPr>
      </p:sp>
      <p:sp>
        <p:nvSpPr>
          <p:cNvPr id="965" name="Google Shape;965;p139"/>
          <p:cNvSpPr/>
          <p:nvPr/>
        </p:nvSpPr>
        <p:spPr>
          <a:xfrm>
            <a:off x="361065" y="2852337"/>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Data Infrastructure</a:t>
            </a:r>
            <a:endParaRPr sz="1200">
              <a:solidFill>
                <a:srgbClr val="666666"/>
              </a:solidFill>
            </a:endParaRPr>
          </a:p>
        </p:txBody>
      </p:sp>
      <p:sp>
        <p:nvSpPr>
          <p:cNvPr id="966" name="Google Shape;966;p139"/>
          <p:cNvSpPr/>
          <p:nvPr/>
        </p:nvSpPr>
        <p:spPr>
          <a:xfrm>
            <a:off x="361075" y="2199162"/>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Core Infrastructure</a:t>
            </a:r>
            <a:endParaRPr sz="1200">
              <a:solidFill>
                <a:srgbClr val="666666"/>
              </a:solidFill>
            </a:endParaRPr>
          </a:p>
        </p:txBody>
      </p:sp>
      <p:sp>
        <p:nvSpPr>
          <p:cNvPr id="967" name="Google Shape;967;p139"/>
          <p:cNvSpPr/>
          <p:nvPr/>
        </p:nvSpPr>
        <p:spPr>
          <a:xfrm>
            <a:off x="361073" y="3505506"/>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Data Science</a:t>
            </a:r>
            <a:endParaRPr b="1" sz="1200">
              <a:solidFill>
                <a:srgbClr val="FFFFFF"/>
              </a:solidFill>
            </a:endParaRPr>
          </a:p>
        </p:txBody>
      </p:sp>
      <p:sp>
        <p:nvSpPr>
          <p:cNvPr id="968" name="Google Shape;968;p139"/>
          <p:cNvSpPr/>
          <p:nvPr/>
        </p:nvSpPr>
        <p:spPr>
          <a:xfrm>
            <a:off x="361073" y="4158675"/>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Engineering Productivity</a:t>
            </a:r>
            <a:endParaRPr sz="1200">
              <a:solidFill>
                <a:srgbClr val="666666"/>
              </a:solidFill>
            </a:endParaRPr>
          </a:p>
        </p:txBody>
      </p:sp>
      <p:sp>
        <p:nvSpPr>
          <p:cNvPr id="969" name="Google Shape;969;p139"/>
          <p:cNvSpPr/>
          <p:nvPr/>
        </p:nvSpPr>
        <p:spPr>
          <a:xfrm>
            <a:off x="4108715" y="1545969"/>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Ground Truth</a:t>
            </a:r>
            <a:endParaRPr sz="1200">
              <a:solidFill>
                <a:srgbClr val="666666"/>
              </a:solidFill>
            </a:endParaRPr>
          </a:p>
        </p:txBody>
      </p:sp>
      <p:sp>
        <p:nvSpPr>
          <p:cNvPr id="970" name="Google Shape;970;p139"/>
          <p:cNvSpPr/>
          <p:nvPr/>
        </p:nvSpPr>
        <p:spPr>
          <a:xfrm>
            <a:off x="4108708" y="2852319"/>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ML Platform</a:t>
            </a:r>
            <a:endParaRPr sz="1200">
              <a:solidFill>
                <a:srgbClr val="666666"/>
              </a:solidFill>
            </a:endParaRPr>
          </a:p>
        </p:txBody>
      </p:sp>
      <p:sp>
        <p:nvSpPr>
          <p:cNvPr id="971" name="Google Shape;971;p139"/>
          <p:cNvSpPr/>
          <p:nvPr/>
        </p:nvSpPr>
        <p:spPr>
          <a:xfrm>
            <a:off x="4108700" y="2199138"/>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Mapping</a:t>
            </a:r>
            <a:endParaRPr sz="1200">
              <a:solidFill>
                <a:srgbClr val="666666"/>
              </a:solidFill>
            </a:endParaRPr>
          </a:p>
        </p:txBody>
      </p:sp>
      <p:sp>
        <p:nvSpPr>
          <p:cNvPr id="972" name="Google Shape;972;p139"/>
          <p:cNvSpPr/>
          <p:nvPr/>
        </p:nvSpPr>
        <p:spPr>
          <a:xfrm>
            <a:off x="4108690" y="4158663"/>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Remote Assistance</a:t>
            </a:r>
            <a:endParaRPr sz="1200">
              <a:solidFill>
                <a:srgbClr val="666666"/>
              </a:solidFill>
            </a:endParaRPr>
          </a:p>
        </p:txBody>
      </p:sp>
      <p:sp>
        <p:nvSpPr>
          <p:cNvPr id="973" name="Google Shape;973;p139"/>
          <p:cNvSpPr/>
          <p:nvPr/>
        </p:nvSpPr>
        <p:spPr>
          <a:xfrm>
            <a:off x="4108698" y="3505475"/>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Product Engineering</a:t>
            </a:r>
            <a:endParaRPr sz="1200">
              <a:solidFill>
                <a:srgbClr val="666666"/>
              </a:solidFill>
            </a:endParaRPr>
          </a:p>
        </p:txBody>
      </p:sp>
      <p:sp>
        <p:nvSpPr>
          <p:cNvPr id="974" name="Google Shape;974;p139"/>
          <p:cNvSpPr txBox="1"/>
          <p:nvPr/>
        </p:nvSpPr>
        <p:spPr>
          <a:xfrm>
            <a:off x="284125" y="504425"/>
            <a:ext cx="73845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5337"/>
                </a:solidFill>
                <a:latin typeface="Raleway"/>
                <a:ea typeface="Raleway"/>
                <a:cs typeface="Raleway"/>
                <a:sym typeface="Raleway"/>
              </a:rPr>
              <a:t>Groups at Cruise (Engineering)</a:t>
            </a:r>
            <a:endParaRPr b="1" sz="3000">
              <a:solidFill>
                <a:srgbClr val="FF5337"/>
              </a:solidFill>
              <a:latin typeface="Raleway"/>
              <a:ea typeface="Raleway"/>
              <a:cs typeface="Raleway"/>
              <a:sym typeface="Raleway"/>
            </a:endParaRPr>
          </a:p>
          <a:p>
            <a:pPr indent="0" lvl="0" marL="0" rtl="0" algn="l">
              <a:spcBef>
                <a:spcPts val="0"/>
              </a:spcBef>
              <a:spcAft>
                <a:spcPts val="0"/>
              </a:spcAft>
              <a:buNone/>
            </a:pPr>
            <a:r>
              <a:t/>
            </a:r>
            <a:endParaRPr>
              <a:solidFill>
                <a:srgbClr val="FF5337"/>
              </a:solidFill>
              <a:latin typeface="Raleway Medium"/>
              <a:ea typeface="Raleway Medium"/>
              <a:cs typeface="Raleway Medium"/>
              <a:sym typeface="Raleway Medium"/>
            </a:endParaRPr>
          </a:p>
        </p:txBody>
      </p:sp>
      <p:sp>
        <p:nvSpPr>
          <p:cNvPr id="975" name="Google Shape;975;p139"/>
          <p:cNvSpPr txBox="1"/>
          <p:nvPr/>
        </p:nvSpPr>
        <p:spPr>
          <a:xfrm>
            <a:off x="1634913" y="2284050"/>
            <a:ext cx="24156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9999"/>
                </a:solidFill>
              </a:rPr>
              <a:t>Deploy highly scalable systems</a:t>
            </a:r>
            <a:endParaRPr sz="1200">
              <a:solidFill>
                <a:srgbClr val="999999"/>
              </a:solidFill>
            </a:endParaRPr>
          </a:p>
        </p:txBody>
      </p:sp>
      <p:sp>
        <p:nvSpPr>
          <p:cNvPr id="976" name="Google Shape;976;p139"/>
          <p:cNvSpPr txBox="1"/>
          <p:nvPr/>
        </p:nvSpPr>
        <p:spPr>
          <a:xfrm>
            <a:off x="1634913" y="293722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Enable insights from our extensive data collection</a:t>
            </a:r>
            <a:endParaRPr sz="1200">
              <a:solidFill>
                <a:srgbClr val="999999"/>
              </a:solidFill>
            </a:endParaRPr>
          </a:p>
        </p:txBody>
      </p:sp>
      <p:sp>
        <p:nvSpPr>
          <p:cNvPr id="977" name="Google Shape;977;p139"/>
          <p:cNvSpPr txBox="1"/>
          <p:nvPr/>
        </p:nvSpPr>
        <p:spPr>
          <a:xfrm>
            <a:off x="1634913" y="3590400"/>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Use our diverse data to improve business and engineering decisions</a:t>
            </a:r>
            <a:endParaRPr sz="1200">
              <a:solidFill>
                <a:srgbClr val="999999"/>
              </a:solidFill>
            </a:endParaRPr>
          </a:p>
        </p:txBody>
      </p:sp>
      <p:sp>
        <p:nvSpPr>
          <p:cNvPr id="978" name="Google Shape;978;p139"/>
          <p:cNvSpPr txBox="1"/>
          <p:nvPr/>
        </p:nvSpPr>
        <p:spPr>
          <a:xfrm>
            <a:off x="1634913" y="424357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Build a world-class development environment at Cruise</a:t>
            </a:r>
            <a:endParaRPr sz="1200">
              <a:solidFill>
                <a:srgbClr val="999999"/>
              </a:solidFill>
            </a:endParaRPr>
          </a:p>
        </p:txBody>
      </p:sp>
      <p:sp>
        <p:nvSpPr>
          <p:cNvPr id="979" name="Google Shape;979;p139"/>
          <p:cNvSpPr txBox="1"/>
          <p:nvPr/>
        </p:nvSpPr>
        <p:spPr>
          <a:xfrm>
            <a:off x="5382572" y="1630875"/>
            <a:ext cx="1814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Enable our AVs to understand the world</a:t>
            </a:r>
            <a:endParaRPr sz="1200">
              <a:solidFill>
                <a:srgbClr val="999999"/>
              </a:solidFill>
            </a:endParaRPr>
          </a:p>
        </p:txBody>
      </p:sp>
      <p:sp>
        <p:nvSpPr>
          <p:cNvPr id="980" name="Google Shape;980;p139"/>
          <p:cNvSpPr txBox="1"/>
          <p:nvPr/>
        </p:nvSpPr>
        <p:spPr>
          <a:xfrm>
            <a:off x="5382525" y="2284050"/>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Enable our AVs to navigate the world</a:t>
            </a:r>
            <a:endParaRPr sz="1200">
              <a:solidFill>
                <a:srgbClr val="999999"/>
              </a:solidFill>
            </a:endParaRPr>
          </a:p>
        </p:txBody>
      </p:sp>
      <p:sp>
        <p:nvSpPr>
          <p:cNvPr id="981" name="Google Shape;981;p139"/>
          <p:cNvSpPr txBox="1"/>
          <p:nvPr/>
        </p:nvSpPr>
        <p:spPr>
          <a:xfrm>
            <a:off x="5382525" y="2937225"/>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Unlock ML development efficiency to accelerate our development</a:t>
            </a:r>
            <a:endParaRPr sz="1200">
              <a:solidFill>
                <a:srgbClr val="999999"/>
              </a:solidFill>
            </a:endParaRPr>
          </a:p>
        </p:txBody>
      </p:sp>
      <p:sp>
        <p:nvSpPr>
          <p:cNvPr id="982" name="Google Shape;982;p139"/>
          <p:cNvSpPr txBox="1"/>
          <p:nvPr/>
        </p:nvSpPr>
        <p:spPr>
          <a:xfrm>
            <a:off x="5382525" y="3590400"/>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Launch the world’s best AV ridesharing service</a:t>
            </a:r>
            <a:endParaRPr b="1" sz="1200"/>
          </a:p>
        </p:txBody>
      </p:sp>
      <p:sp>
        <p:nvSpPr>
          <p:cNvPr id="983" name="Google Shape;983;p139"/>
          <p:cNvSpPr txBox="1"/>
          <p:nvPr/>
        </p:nvSpPr>
        <p:spPr>
          <a:xfrm>
            <a:off x="5382525" y="4243575"/>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Ensure we are always able to get the AV unstuck</a:t>
            </a:r>
            <a:endParaRPr sz="1200">
              <a:solidFill>
                <a:srgbClr val="999999"/>
              </a:solidFill>
            </a:endParaRPr>
          </a:p>
        </p:txBody>
      </p:sp>
      <p:sp>
        <p:nvSpPr>
          <p:cNvPr id="984" name="Google Shape;984;p139"/>
          <p:cNvSpPr/>
          <p:nvPr/>
        </p:nvSpPr>
        <p:spPr>
          <a:xfrm>
            <a:off x="361075" y="1545987"/>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AV Platform</a:t>
            </a:r>
            <a:endParaRPr sz="1200">
              <a:solidFill>
                <a:srgbClr val="666666"/>
              </a:solidFill>
            </a:endParaRPr>
          </a:p>
        </p:txBody>
      </p:sp>
      <p:sp>
        <p:nvSpPr>
          <p:cNvPr id="985" name="Google Shape;985;p139"/>
          <p:cNvSpPr txBox="1"/>
          <p:nvPr/>
        </p:nvSpPr>
        <p:spPr>
          <a:xfrm>
            <a:off x="1634913" y="163087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Building the nerves and muscles of the AV</a:t>
            </a:r>
            <a:endParaRPr sz="1200">
              <a:solidFill>
                <a:srgbClr val="9999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40"/>
          <p:cNvSpPr txBox="1"/>
          <p:nvPr>
            <p:ph type="title"/>
          </p:nvPr>
        </p:nvSpPr>
        <p:spPr>
          <a:xfrm>
            <a:off x="265500" y="1233175"/>
            <a:ext cx="4045200" cy="1482300"/>
          </a:xfrm>
          <a:prstGeom prst="rect">
            <a:avLst/>
          </a:prstGeom>
          <a:effectLst>
            <a:outerShdw blurRad="57150" rotWithShape="0" algn="bl" dir="5400000" dist="19050">
              <a:srgbClr val="000000">
                <a:alpha val="39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About Me</a:t>
            </a:r>
            <a:endParaRPr>
              <a:latin typeface="Raleway"/>
              <a:ea typeface="Raleway"/>
              <a:cs typeface="Raleway"/>
              <a:sym typeface="Raleway"/>
            </a:endParaRPr>
          </a:p>
        </p:txBody>
      </p:sp>
      <p:sp>
        <p:nvSpPr>
          <p:cNvPr id="991" name="Google Shape;991;p14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Guozhen</a:t>
            </a:r>
            <a:r>
              <a:rPr lang="en">
                <a:latin typeface="Raleway"/>
                <a:ea typeface="Raleway"/>
                <a:cs typeface="Raleway"/>
                <a:sym typeface="Raleway"/>
              </a:rPr>
              <a:t> La</a:t>
            </a:r>
            <a:endParaRPr>
              <a:latin typeface="Raleway"/>
              <a:ea typeface="Raleway"/>
              <a:cs typeface="Raleway"/>
              <a:sym typeface="Raleway"/>
            </a:endParaRPr>
          </a:p>
        </p:txBody>
      </p:sp>
      <p:sp>
        <p:nvSpPr>
          <p:cNvPr id="992" name="Google Shape;992;p140"/>
          <p:cNvSpPr txBox="1"/>
          <p:nvPr>
            <p:ph idx="2" type="body"/>
          </p:nvPr>
        </p:nvSpPr>
        <p:spPr>
          <a:xfrm>
            <a:off x="4922175"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Software Engineer</a:t>
            </a:r>
            <a:endParaRPr/>
          </a:p>
          <a:p>
            <a:pPr indent="-342900" lvl="0" marL="457200" rtl="0" algn="l">
              <a:spcBef>
                <a:spcPts val="0"/>
              </a:spcBef>
              <a:spcAft>
                <a:spcPts val="0"/>
              </a:spcAft>
              <a:buSzPts val="1800"/>
              <a:buChar char="-"/>
            </a:pPr>
            <a:r>
              <a:rPr lang="en">
                <a:solidFill>
                  <a:schemeClr val="lt1"/>
                </a:solidFill>
              </a:rPr>
              <a:t>Been at Cruise for &lt; 1 year</a:t>
            </a:r>
            <a:endParaRPr/>
          </a:p>
          <a:p>
            <a:pPr indent="-342900" lvl="0" marL="457200" rtl="0" algn="l">
              <a:spcBef>
                <a:spcPts val="0"/>
              </a:spcBef>
              <a:spcAft>
                <a:spcPts val="0"/>
              </a:spcAft>
              <a:buSzPts val="1800"/>
              <a:buChar char="-"/>
            </a:pPr>
            <a:r>
              <a:rPr lang="en"/>
              <a:t>Data Infrastructure team</a:t>
            </a:r>
            <a:endParaRPr/>
          </a:p>
          <a:p>
            <a:pPr indent="-342900" lvl="0" marL="457200" rtl="0" algn="l">
              <a:spcBef>
                <a:spcPts val="0"/>
              </a:spcBef>
              <a:spcAft>
                <a:spcPts val="0"/>
              </a:spcAft>
              <a:buSzPts val="1800"/>
              <a:buChar char="-"/>
            </a:pPr>
            <a:r>
              <a:rPr lang="en"/>
              <a:t>MLP Team</a:t>
            </a:r>
            <a:endParaRPr/>
          </a:p>
          <a:p>
            <a:pPr indent="-342900" lvl="0" marL="457200" rtl="0" algn="l">
              <a:spcBef>
                <a:spcPts val="0"/>
              </a:spcBef>
              <a:spcAft>
                <a:spcPts val="0"/>
              </a:spcAft>
              <a:buSzPts val="1800"/>
              <a:buChar char="-"/>
            </a:pPr>
            <a:r>
              <a:rPr lang="en"/>
              <a:t>Graduated Waterloo ECE in 2018</a:t>
            </a:r>
            <a:endParaRPr/>
          </a:p>
          <a:p>
            <a:pPr indent="0" lvl="0" marL="45720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pic>
        <p:nvPicPr>
          <p:cNvPr id="997" name="Google Shape;997;p141" title="iris.mp4">
            <a:hlinkClick r:id="rId3"/>
          </p:cNvPr>
          <p:cNvPicPr preferRelativeResize="0"/>
          <p:nvPr/>
        </p:nvPicPr>
        <p:blipFill>
          <a:blip r:embed="rId4">
            <a:alphaModFix/>
          </a:blip>
          <a:stretch>
            <a:fillRect/>
          </a:stretch>
        </p:blipFill>
        <p:spPr>
          <a:xfrm>
            <a:off x="2298075" y="1339684"/>
            <a:ext cx="4547852" cy="3410889"/>
          </a:xfrm>
          <a:prstGeom prst="rect">
            <a:avLst/>
          </a:prstGeom>
          <a:noFill/>
          <a:ln>
            <a:noFill/>
          </a:ln>
        </p:spPr>
      </p:pic>
      <p:sp>
        <p:nvSpPr>
          <p:cNvPr id="998" name="Google Shape;998;p141"/>
          <p:cNvSpPr txBox="1"/>
          <p:nvPr/>
        </p:nvSpPr>
        <p:spPr>
          <a:xfrm>
            <a:off x="0" y="727984"/>
            <a:ext cx="9144000" cy="6117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3C244E"/>
              </a:buClr>
              <a:buFont typeface="Arial"/>
              <a:buNone/>
            </a:pPr>
            <a:r>
              <a:rPr b="1" lang="en" sz="1800">
                <a:solidFill>
                  <a:srgbClr val="FF5337"/>
                </a:solidFill>
                <a:latin typeface="Proxima Nova"/>
                <a:ea typeface="Proxima Nova"/>
                <a:cs typeface="Proxima Nova"/>
                <a:sym typeface="Proxima Nova"/>
              </a:rPr>
              <a:t>AV Data</a:t>
            </a:r>
            <a:endParaRPr b="1" sz="1800">
              <a:solidFill>
                <a:srgbClr val="FF5337"/>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42"/>
          <p:cNvSpPr/>
          <p:nvPr/>
        </p:nvSpPr>
        <p:spPr>
          <a:xfrm>
            <a:off x="165179" y="967413"/>
            <a:ext cx="8160612" cy="3998374"/>
          </a:xfrm>
          <a:custGeom>
            <a:rect b="b" l="l" r="r" t="t"/>
            <a:pathLst>
              <a:path extrusionOk="0" h="3998374" w="8160612">
                <a:moveTo>
                  <a:pt x="3436427" y="5"/>
                </a:moveTo>
                <a:cubicBezTo>
                  <a:pt x="3487960" y="115"/>
                  <a:pt x="3540735" y="2235"/>
                  <a:pt x="3555354" y="6474"/>
                </a:cubicBezTo>
                <a:cubicBezTo>
                  <a:pt x="3572605" y="11445"/>
                  <a:pt x="3578160" y="17293"/>
                  <a:pt x="3578160" y="36592"/>
                </a:cubicBezTo>
                <a:cubicBezTo>
                  <a:pt x="3578160" y="59984"/>
                  <a:pt x="3578160" y="59984"/>
                  <a:pt x="3643362" y="64955"/>
                </a:cubicBezTo>
                <a:cubicBezTo>
                  <a:pt x="3743942" y="71679"/>
                  <a:pt x="3737217" y="62616"/>
                  <a:pt x="3737217" y="196534"/>
                </a:cubicBezTo>
                <a:lnTo>
                  <a:pt x="3737217" y="311447"/>
                </a:lnTo>
                <a:lnTo>
                  <a:pt x="3772596" y="317295"/>
                </a:lnTo>
                <a:cubicBezTo>
                  <a:pt x="3797741" y="321389"/>
                  <a:pt x="3816161" y="332500"/>
                  <a:pt x="3841306" y="358231"/>
                </a:cubicBezTo>
                <a:cubicBezTo>
                  <a:pt x="3875515" y="393612"/>
                  <a:pt x="3875515" y="393612"/>
                  <a:pt x="3973755" y="407063"/>
                </a:cubicBezTo>
                <a:lnTo>
                  <a:pt x="4072581" y="419636"/>
                </a:lnTo>
                <a:lnTo>
                  <a:pt x="4083984" y="386010"/>
                </a:lnTo>
                <a:cubicBezTo>
                  <a:pt x="4090710" y="366711"/>
                  <a:pt x="4106498" y="319927"/>
                  <a:pt x="4119070" y="281331"/>
                </a:cubicBezTo>
                <a:lnTo>
                  <a:pt x="4140999" y="211739"/>
                </a:lnTo>
                <a:lnTo>
                  <a:pt x="4188658" y="216710"/>
                </a:lnTo>
                <a:cubicBezTo>
                  <a:pt x="4240702" y="222558"/>
                  <a:pt x="4365550" y="254430"/>
                  <a:pt x="4377246" y="264371"/>
                </a:cubicBezTo>
                <a:cubicBezTo>
                  <a:pt x="4381631" y="267880"/>
                  <a:pt x="4377246" y="304723"/>
                  <a:pt x="4366428" y="349167"/>
                </a:cubicBezTo>
                <a:cubicBezTo>
                  <a:pt x="4341283" y="458817"/>
                  <a:pt x="4339528" y="452969"/>
                  <a:pt x="4405022" y="459694"/>
                </a:cubicBezTo>
                <a:cubicBezTo>
                  <a:pt x="4481334" y="467297"/>
                  <a:pt x="4586885" y="505017"/>
                  <a:pt x="4623725" y="536888"/>
                </a:cubicBezTo>
                <a:lnTo>
                  <a:pt x="4653841" y="562911"/>
                </a:lnTo>
                <a:lnTo>
                  <a:pt x="4643900" y="606479"/>
                </a:lnTo>
                <a:cubicBezTo>
                  <a:pt x="4627819" y="676071"/>
                  <a:pt x="4594487" y="737767"/>
                  <a:pt x="4552384" y="774902"/>
                </a:cubicBezTo>
                <a:cubicBezTo>
                  <a:pt x="4531624" y="793031"/>
                  <a:pt x="4515543" y="809989"/>
                  <a:pt x="4517297" y="811744"/>
                </a:cubicBezTo>
                <a:cubicBezTo>
                  <a:pt x="4519052" y="813498"/>
                  <a:pt x="4552384" y="823440"/>
                  <a:pt x="4591856" y="833674"/>
                </a:cubicBezTo>
                <a:cubicBezTo>
                  <a:pt x="4882777" y="906482"/>
                  <a:pt x="5335973" y="1086600"/>
                  <a:pt x="5874251" y="1342158"/>
                </a:cubicBezTo>
                <a:cubicBezTo>
                  <a:pt x="5917817" y="1363211"/>
                  <a:pt x="5991497" y="1398299"/>
                  <a:pt x="6038279" y="1420228"/>
                </a:cubicBezTo>
                <a:cubicBezTo>
                  <a:pt x="6084475" y="1442743"/>
                  <a:pt x="6220142" y="1509119"/>
                  <a:pt x="6340019" y="1568475"/>
                </a:cubicBezTo>
                <a:cubicBezTo>
                  <a:pt x="6555506" y="1676663"/>
                  <a:pt x="6558722" y="1678418"/>
                  <a:pt x="6758420" y="1733682"/>
                </a:cubicBezTo>
                <a:cubicBezTo>
                  <a:pt x="6868942" y="1765553"/>
                  <a:pt x="6982094" y="1798302"/>
                  <a:pt x="7009871" y="1807366"/>
                </a:cubicBezTo>
                <a:cubicBezTo>
                  <a:pt x="7439675" y="1948888"/>
                  <a:pt x="7653408" y="2055906"/>
                  <a:pt x="7781764" y="2193334"/>
                </a:cubicBezTo>
                <a:cubicBezTo>
                  <a:pt x="7829423" y="2243627"/>
                  <a:pt x="7877081" y="2319066"/>
                  <a:pt x="7901349" y="2380470"/>
                </a:cubicBezTo>
                <a:cubicBezTo>
                  <a:pt x="7907197" y="2395382"/>
                  <a:pt x="7945792" y="2441582"/>
                  <a:pt x="7987895" y="2484273"/>
                </a:cubicBezTo>
                <a:cubicBezTo>
                  <a:pt x="8028829" y="2526962"/>
                  <a:pt x="8076487" y="2582226"/>
                  <a:pt x="8093446" y="2609127"/>
                </a:cubicBezTo>
                <a:cubicBezTo>
                  <a:pt x="8123562" y="2654449"/>
                  <a:pt x="8124439" y="2658543"/>
                  <a:pt x="8123562" y="2731643"/>
                </a:cubicBezTo>
                <a:cubicBezTo>
                  <a:pt x="8123562" y="2772578"/>
                  <a:pt x="8114205" y="2909129"/>
                  <a:pt x="8103387" y="3033984"/>
                </a:cubicBezTo>
                <a:lnTo>
                  <a:pt x="8083213" y="3261179"/>
                </a:lnTo>
                <a:lnTo>
                  <a:pt x="8123562" y="3317320"/>
                </a:lnTo>
                <a:cubicBezTo>
                  <a:pt x="8134526" y="3332379"/>
                  <a:pt x="8144759" y="3346195"/>
                  <a:pt x="8152580" y="3356246"/>
                </a:cubicBezTo>
                <a:lnTo>
                  <a:pt x="8160612" y="3366118"/>
                </a:lnTo>
                <a:lnTo>
                  <a:pt x="8160612" y="3428946"/>
                </a:lnTo>
                <a:lnTo>
                  <a:pt x="8156454" y="3433732"/>
                </a:lnTo>
                <a:cubicBezTo>
                  <a:pt x="8151046" y="3440347"/>
                  <a:pt x="8144174" y="3449339"/>
                  <a:pt x="8137011" y="3458842"/>
                </a:cubicBezTo>
                <a:lnTo>
                  <a:pt x="8110989" y="3495976"/>
                </a:lnTo>
                <a:lnTo>
                  <a:pt x="8013040" y="3501824"/>
                </a:lnTo>
                <a:cubicBezTo>
                  <a:pt x="7903104" y="3507672"/>
                  <a:pt x="7850474" y="3519368"/>
                  <a:pt x="7779133" y="3553579"/>
                </a:cubicBezTo>
                <a:cubicBezTo>
                  <a:pt x="7737322" y="3573755"/>
                  <a:pt x="7720364" y="3577264"/>
                  <a:pt x="7659256" y="3577264"/>
                </a:cubicBezTo>
                <a:cubicBezTo>
                  <a:pt x="7617445" y="3577264"/>
                  <a:pt x="7568032" y="3570539"/>
                  <a:pt x="7538501" y="3562059"/>
                </a:cubicBezTo>
                <a:cubicBezTo>
                  <a:pt x="7524686" y="3558112"/>
                  <a:pt x="7514489" y="3555772"/>
                  <a:pt x="7507372" y="3552730"/>
                </a:cubicBezTo>
                <a:lnTo>
                  <a:pt x="7504285" y="3549425"/>
                </a:lnTo>
                <a:lnTo>
                  <a:pt x="7513638" y="3519294"/>
                </a:lnTo>
                <a:lnTo>
                  <a:pt x="7459296" y="3619412"/>
                </a:lnTo>
                <a:cubicBezTo>
                  <a:pt x="7304831" y="3848050"/>
                  <a:pt x="7043248" y="3998373"/>
                  <a:pt x="6746555" y="3998373"/>
                </a:cubicBezTo>
                <a:cubicBezTo>
                  <a:pt x="6449862" y="3998373"/>
                  <a:pt x="6188279" y="3848050"/>
                  <a:pt x="6033814" y="3619412"/>
                </a:cubicBezTo>
                <a:lnTo>
                  <a:pt x="5973555" y="3508393"/>
                </a:lnTo>
                <a:lnTo>
                  <a:pt x="5978523" y="3528433"/>
                </a:lnTo>
                <a:cubicBezTo>
                  <a:pt x="5981557" y="3542322"/>
                  <a:pt x="5983019" y="3551386"/>
                  <a:pt x="5982141" y="3552117"/>
                </a:cubicBezTo>
                <a:cubicBezTo>
                  <a:pt x="5980679" y="3553872"/>
                  <a:pt x="5377199" y="3558843"/>
                  <a:pt x="4642146" y="3564691"/>
                </a:cubicBezTo>
                <a:cubicBezTo>
                  <a:pt x="3907384" y="3569661"/>
                  <a:pt x="3003918" y="3576387"/>
                  <a:pt x="2636099" y="3578726"/>
                </a:cubicBezTo>
                <a:cubicBezTo>
                  <a:pt x="2314568" y="3581687"/>
                  <a:pt x="2143091" y="3582704"/>
                  <a:pt x="2055373" y="3581207"/>
                </a:cubicBezTo>
                <a:lnTo>
                  <a:pt x="1993242" y="3578854"/>
                </a:lnTo>
                <a:lnTo>
                  <a:pt x="1971162" y="3619533"/>
                </a:lnTo>
                <a:cubicBezTo>
                  <a:pt x="1816746" y="3848098"/>
                  <a:pt x="1555246" y="3998374"/>
                  <a:pt x="1258647" y="3998374"/>
                </a:cubicBezTo>
                <a:cubicBezTo>
                  <a:pt x="902729" y="3998374"/>
                  <a:pt x="597352" y="3781977"/>
                  <a:pt x="466908" y="3473574"/>
                </a:cubicBezTo>
                <a:lnTo>
                  <a:pt x="438746" y="3382852"/>
                </a:lnTo>
                <a:lnTo>
                  <a:pt x="440740" y="3402629"/>
                </a:lnTo>
                <a:lnTo>
                  <a:pt x="443239" y="3410681"/>
                </a:lnTo>
                <a:lnTo>
                  <a:pt x="438678" y="3411642"/>
                </a:lnTo>
                <a:cubicBezTo>
                  <a:pt x="430117" y="3411893"/>
                  <a:pt x="419244" y="3411107"/>
                  <a:pt x="405794" y="3409426"/>
                </a:cubicBezTo>
                <a:cubicBezTo>
                  <a:pt x="262525" y="3392759"/>
                  <a:pt x="125105" y="3312349"/>
                  <a:pt x="73938" y="3216735"/>
                </a:cubicBezTo>
                <a:cubicBezTo>
                  <a:pt x="62243" y="3194220"/>
                  <a:pt x="39729" y="3138079"/>
                  <a:pt x="24525" y="3092757"/>
                </a:cubicBezTo>
                <a:cubicBezTo>
                  <a:pt x="-1498" y="3014686"/>
                  <a:pt x="-2375" y="3004744"/>
                  <a:pt x="2011" y="2928428"/>
                </a:cubicBezTo>
                <a:cubicBezTo>
                  <a:pt x="7859" y="2835445"/>
                  <a:pt x="43822" y="2616730"/>
                  <a:pt x="63120" y="2557080"/>
                </a:cubicBezTo>
                <a:cubicBezTo>
                  <a:pt x="70722" y="2535442"/>
                  <a:pt x="100838" y="2481056"/>
                  <a:pt x="130075" y="2436611"/>
                </a:cubicBezTo>
                <a:cubicBezTo>
                  <a:pt x="160191" y="2392166"/>
                  <a:pt x="186213" y="2345967"/>
                  <a:pt x="189722" y="2334271"/>
                </a:cubicBezTo>
                <a:cubicBezTo>
                  <a:pt x="192938" y="2322575"/>
                  <a:pt x="190599" y="2261463"/>
                  <a:pt x="185336" y="2199475"/>
                </a:cubicBezTo>
                <a:cubicBezTo>
                  <a:pt x="164577" y="1965555"/>
                  <a:pt x="176272" y="1775494"/>
                  <a:pt x="215744" y="1685143"/>
                </a:cubicBezTo>
                <a:cubicBezTo>
                  <a:pt x="239135" y="1632219"/>
                  <a:pt x="286794" y="1584557"/>
                  <a:pt x="336206" y="1562627"/>
                </a:cubicBezTo>
                <a:cubicBezTo>
                  <a:pt x="360767" y="1552686"/>
                  <a:pt x="394098" y="1532510"/>
                  <a:pt x="411641" y="1517306"/>
                </a:cubicBezTo>
                <a:cubicBezTo>
                  <a:pt x="437664" y="1496545"/>
                  <a:pt x="573622" y="1347421"/>
                  <a:pt x="745252" y="1150344"/>
                </a:cubicBezTo>
                <a:cubicBezTo>
                  <a:pt x="762795" y="1130168"/>
                  <a:pt x="775367" y="1125197"/>
                  <a:pt x="829165" y="1118472"/>
                </a:cubicBezTo>
                <a:cubicBezTo>
                  <a:pt x="863375" y="1114378"/>
                  <a:pt x="906356" y="1109992"/>
                  <a:pt x="923898" y="1109992"/>
                </a:cubicBezTo>
                <a:lnTo>
                  <a:pt x="955768" y="1109992"/>
                </a:lnTo>
                <a:lnTo>
                  <a:pt x="910448" y="1174612"/>
                </a:lnTo>
                <a:cubicBezTo>
                  <a:pt x="886181" y="1210578"/>
                  <a:pt x="817470" y="1309701"/>
                  <a:pt x="758701" y="1395083"/>
                </a:cubicBezTo>
                <a:cubicBezTo>
                  <a:pt x="699347" y="1480463"/>
                  <a:pt x="645548" y="1556779"/>
                  <a:pt x="637947" y="1564382"/>
                </a:cubicBezTo>
                <a:cubicBezTo>
                  <a:pt x="627129" y="1576955"/>
                  <a:pt x="609585" y="1579294"/>
                  <a:pt x="517484" y="1579294"/>
                </a:cubicBezTo>
                <a:cubicBezTo>
                  <a:pt x="426845" y="1579294"/>
                  <a:pt x="404332" y="1581926"/>
                  <a:pt x="377433" y="1596253"/>
                </a:cubicBezTo>
                <a:cubicBezTo>
                  <a:pt x="282700" y="1643915"/>
                  <a:pt x="242351" y="1762922"/>
                  <a:pt x="242351" y="1997427"/>
                </a:cubicBezTo>
                <a:cubicBezTo>
                  <a:pt x="242351" y="2131345"/>
                  <a:pt x="255801" y="2298306"/>
                  <a:pt x="266911" y="2310879"/>
                </a:cubicBezTo>
                <a:cubicBezTo>
                  <a:pt x="275098" y="2319066"/>
                  <a:pt x="368953" y="2260586"/>
                  <a:pt x="416027" y="2216142"/>
                </a:cubicBezTo>
                <a:cubicBezTo>
                  <a:pt x="482106" y="2153275"/>
                  <a:pt x="795542" y="1781342"/>
                  <a:pt x="795542" y="1765553"/>
                </a:cubicBezTo>
                <a:cubicBezTo>
                  <a:pt x="795542" y="1759705"/>
                  <a:pt x="773905" y="1716137"/>
                  <a:pt x="746129" y="1666722"/>
                </a:cubicBezTo>
                <a:lnTo>
                  <a:pt x="697593" y="1577832"/>
                </a:lnTo>
                <a:lnTo>
                  <a:pt x="797296" y="1437772"/>
                </a:lnTo>
                <a:cubicBezTo>
                  <a:pt x="889397" y="1310286"/>
                  <a:pt x="899630" y="1297713"/>
                  <a:pt x="927992" y="1292742"/>
                </a:cubicBezTo>
                <a:cubicBezTo>
                  <a:pt x="944658" y="1289525"/>
                  <a:pt x="1025356" y="1286895"/>
                  <a:pt x="1106638" y="1286895"/>
                </a:cubicBezTo>
                <a:cubicBezTo>
                  <a:pt x="1294349" y="1286017"/>
                  <a:pt x="1346978" y="1297713"/>
                  <a:pt x="1482936" y="1373152"/>
                </a:cubicBezTo>
                <a:cubicBezTo>
                  <a:pt x="1616848" y="1447714"/>
                  <a:pt x="1616848" y="1447714"/>
                  <a:pt x="1742573" y="1489820"/>
                </a:cubicBezTo>
                <a:cubicBezTo>
                  <a:pt x="1916249" y="1548300"/>
                  <a:pt x="2148988" y="1610581"/>
                  <a:pt x="2232901" y="1620523"/>
                </a:cubicBezTo>
                <a:cubicBezTo>
                  <a:pt x="2274712" y="1625494"/>
                  <a:pt x="2387865" y="1638944"/>
                  <a:pt x="2484352" y="1650639"/>
                </a:cubicBezTo>
                <a:cubicBezTo>
                  <a:pt x="2581716" y="1661458"/>
                  <a:pt x="2692236" y="1674909"/>
                  <a:pt x="2731708" y="1679880"/>
                </a:cubicBezTo>
                <a:cubicBezTo>
                  <a:pt x="3247766" y="1742161"/>
                  <a:pt x="3377000" y="1757951"/>
                  <a:pt x="3448049" y="1767892"/>
                </a:cubicBezTo>
                <a:cubicBezTo>
                  <a:pt x="3610030" y="1791576"/>
                  <a:pt x="4187781" y="1855905"/>
                  <a:pt x="4650625" y="1901811"/>
                </a:cubicBezTo>
                <a:cubicBezTo>
                  <a:pt x="4717581" y="1908536"/>
                  <a:pt x="4824886" y="1919355"/>
                  <a:pt x="4889502" y="1926958"/>
                </a:cubicBezTo>
                <a:cubicBezTo>
                  <a:pt x="4953827" y="1933683"/>
                  <a:pt x="5071365" y="1944502"/>
                  <a:pt x="5149139" y="1952104"/>
                </a:cubicBezTo>
                <a:cubicBezTo>
                  <a:pt x="5228083" y="1958830"/>
                  <a:pt x="5329248" y="1967894"/>
                  <a:pt x="5375444" y="1973157"/>
                </a:cubicBezTo>
                <a:cubicBezTo>
                  <a:pt x="5474271" y="1982222"/>
                  <a:pt x="5615199" y="1983976"/>
                  <a:pt x="5627772" y="1974619"/>
                </a:cubicBezTo>
                <a:cubicBezTo>
                  <a:pt x="5632743" y="1971403"/>
                  <a:pt x="5638590" y="1962923"/>
                  <a:pt x="5641222" y="1955321"/>
                </a:cubicBezTo>
                <a:cubicBezTo>
                  <a:pt x="5646192" y="1943625"/>
                  <a:pt x="5630111" y="1941285"/>
                  <a:pt x="5507017" y="1936899"/>
                </a:cubicBezTo>
                <a:cubicBezTo>
                  <a:pt x="5376322" y="1931929"/>
                  <a:pt x="5055284" y="1905028"/>
                  <a:pt x="4793015" y="1876958"/>
                </a:cubicBezTo>
                <a:cubicBezTo>
                  <a:pt x="4731030" y="1870233"/>
                  <a:pt x="4642146" y="1860291"/>
                  <a:pt x="4595949" y="1855905"/>
                </a:cubicBezTo>
                <a:cubicBezTo>
                  <a:pt x="4550045" y="1850934"/>
                  <a:pt x="4480457" y="1843332"/>
                  <a:pt x="4440985" y="1839238"/>
                </a:cubicBezTo>
                <a:cubicBezTo>
                  <a:pt x="4401513" y="1834267"/>
                  <a:pt x="4295963" y="1823448"/>
                  <a:pt x="4206201" y="1814091"/>
                </a:cubicBezTo>
                <a:cubicBezTo>
                  <a:pt x="3981943" y="1791576"/>
                  <a:pt x="3610615" y="1749471"/>
                  <a:pt x="3544536" y="1738652"/>
                </a:cubicBezTo>
                <a:cubicBezTo>
                  <a:pt x="3472317" y="1727834"/>
                  <a:pt x="3322324" y="1708535"/>
                  <a:pt x="3188413" y="1692453"/>
                </a:cubicBezTo>
                <a:cubicBezTo>
                  <a:pt x="3128766" y="1686020"/>
                  <a:pt x="2985498" y="1669061"/>
                  <a:pt x="2870006" y="1654733"/>
                </a:cubicBezTo>
                <a:cubicBezTo>
                  <a:pt x="2755100" y="1640699"/>
                  <a:pt x="2598381" y="1621985"/>
                  <a:pt x="2522069" y="1612920"/>
                </a:cubicBezTo>
                <a:cubicBezTo>
                  <a:pt x="2445757" y="1603564"/>
                  <a:pt x="2335236" y="1590405"/>
                  <a:pt x="2274712" y="1583680"/>
                </a:cubicBezTo>
                <a:cubicBezTo>
                  <a:pt x="2089634" y="1561750"/>
                  <a:pt x="1720060" y="1449468"/>
                  <a:pt x="1575037" y="1371690"/>
                </a:cubicBezTo>
                <a:cubicBezTo>
                  <a:pt x="1340253" y="1245958"/>
                  <a:pt x="1318616" y="1240110"/>
                  <a:pt x="1087341" y="1245958"/>
                </a:cubicBezTo>
                <a:cubicBezTo>
                  <a:pt x="1000211" y="1247420"/>
                  <a:pt x="929746" y="1248298"/>
                  <a:pt x="929746" y="1245958"/>
                </a:cubicBezTo>
                <a:cubicBezTo>
                  <a:pt x="929746" y="1235724"/>
                  <a:pt x="1051086" y="1096834"/>
                  <a:pt x="1064535" y="1091571"/>
                </a:cubicBezTo>
                <a:cubicBezTo>
                  <a:pt x="1073891" y="1088354"/>
                  <a:pt x="1194646" y="1072272"/>
                  <a:pt x="1334405" y="1055605"/>
                </a:cubicBezTo>
                <a:cubicBezTo>
                  <a:pt x="1473580" y="1039817"/>
                  <a:pt x="1617726" y="1022857"/>
                  <a:pt x="1654566" y="1018764"/>
                </a:cubicBezTo>
                <a:cubicBezTo>
                  <a:pt x="1777952" y="1003559"/>
                  <a:pt x="1804559" y="1000342"/>
                  <a:pt x="1960692" y="984260"/>
                </a:cubicBezTo>
                <a:cubicBezTo>
                  <a:pt x="3230224" y="847709"/>
                  <a:pt x="3491615" y="835136"/>
                  <a:pt x="3967908" y="888938"/>
                </a:cubicBezTo>
                <a:cubicBezTo>
                  <a:pt x="4462914" y="943324"/>
                  <a:pt x="4907046" y="1072272"/>
                  <a:pt x="5456727" y="1320520"/>
                </a:cubicBezTo>
                <a:cubicBezTo>
                  <a:pt x="5726598" y="1441866"/>
                  <a:pt x="6400542" y="1780465"/>
                  <a:pt x="6439138" y="1813214"/>
                </a:cubicBezTo>
                <a:cubicBezTo>
                  <a:pt x="6447324" y="1820817"/>
                  <a:pt x="6459897" y="1839238"/>
                  <a:pt x="6466621" y="1855028"/>
                </a:cubicBezTo>
                <a:cubicBezTo>
                  <a:pt x="6477440" y="1881051"/>
                  <a:pt x="6477440" y="1884268"/>
                  <a:pt x="6461651" y="1900057"/>
                </a:cubicBezTo>
                <a:cubicBezTo>
                  <a:pt x="6432413" y="1929589"/>
                  <a:pt x="6368673" y="1927835"/>
                  <a:pt x="6146461" y="1890992"/>
                </a:cubicBezTo>
                <a:cubicBezTo>
                  <a:pt x="6035940" y="1871987"/>
                  <a:pt x="5921033" y="1855028"/>
                  <a:pt x="5890917" y="1851811"/>
                </a:cubicBezTo>
                <a:cubicBezTo>
                  <a:pt x="5860802" y="1849180"/>
                  <a:pt x="5822207" y="1845086"/>
                  <a:pt x="5805542" y="1843332"/>
                </a:cubicBezTo>
                <a:cubicBezTo>
                  <a:pt x="5776888" y="1839238"/>
                  <a:pt x="5773672" y="1840992"/>
                  <a:pt x="5773672" y="1858536"/>
                </a:cubicBezTo>
                <a:cubicBezTo>
                  <a:pt x="5773672" y="1899180"/>
                  <a:pt x="5792968" y="1911168"/>
                  <a:pt x="5868989" y="1917601"/>
                </a:cubicBezTo>
                <a:cubicBezTo>
                  <a:pt x="5955534" y="1923741"/>
                  <a:pt x="6155817" y="1952104"/>
                  <a:pt x="6246164" y="1969648"/>
                </a:cubicBezTo>
                <a:cubicBezTo>
                  <a:pt x="6282419" y="1977251"/>
                  <a:pt x="6340896" y="1983099"/>
                  <a:pt x="6376859" y="1983976"/>
                </a:cubicBezTo>
                <a:cubicBezTo>
                  <a:pt x="6431535" y="1983976"/>
                  <a:pt x="6449956" y="1980467"/>
                  <a:pt x="6487673" y="1962046"/>
                </a:cubicBezTo>
                <a:cubicBezTo>
                  <a:pt x="6547027" y="1932806"/>
                  <a:pt x="6564863" y="1913507"/>
                  <a:pt x="6558137" y="1885437"/>
                </a:cubicBezTo>
                <a:cubicBezTo>
                  <a:pt x="6549658" y="1852688"/>
                  <a:pt x="6497614" y="1799764"/>
                  <a:pt x="6440599" y="1766430"/>
                </a:cubicBezTo>
                <a:cubicBezTo>
                  <a:pt x="6381245" y="1731050"/>
                  <a:pt x="5661396" y="1368182"/>
                  <a:pt x="5526315" y="1305315"/>
                </a:cubicBezTo>
                <a:cubicBezTo>
                  <a:pt x="4884239" y="1005313"/>
                  <a:pt x="4370520" y="862914"/>
                  <a:pt x="3770842" y="816715"/>
                </a:cubicBezTo>
                <a:cubicBezTo>
                  <a:pt x="3627573" y="805896"/>
                  <a:pt x="3354194" y="805896"/>
                  <a:pt x="3177594" y="816715"/>
                </a:cubicBezTo>
                <a:cubicBezTo>
                  <a:pt x="2984621" y="828411"/>
                  <a:pt x="2368568" y="885429"/>
                  <a:pt x="2095481" y="917301"/>
                </a:cubicBezTo>
                <a:cubicBezTo>
                  <a:pt x="2056009" y="921687"/>
                  <a:pt x="1968879" y="930751"/>
                  <a:pt x="1901923" y="938353"/>
                </a:cubicBezTo>
                <a:cubicBezTo>
                  <a:pt x="1834967" y="945078"/>
                  <a:pt x="1684097" y="961745"/>
                  <a:pt x="1566559" y="976073"/>
                </a:cubicBezTo>
                <a:cubicBezTo>
                  <a:pt x="1176810" y="1021980"/>
                  <a:pt x="1068920" y="1035431"/>
                  <a:pt x="958985" y="1047126"/>
                </a:cubicBezTo>
                <a:cubicBezTo>
                  <a:pt x="899630" y="1053851"/>
                  <a:pt x="838230" y="1061454"/>
                  <a:pt x="824195" y="1064085"/>
                </a:cubicBezTo>
                <a:cubicBezTo>
                  <a:pt x="799928" y="1068179"/>
                  <a:pt x="795542" y="1064962"/>
                  <a:pt x="758701" y="1009407"/>
                </a:cubicBezTo>
                <a:cubicBezTo>
                  <a:pt x="737064" y="976950"/>
                  <a:pt x="721861" y="946540"/>
                  <a:pt x="723615" y="943324"/>
                </a:cubicBezTo>
                <a:cubicBezTo>
                  <a:pt x="725954" y="939230"/>
                  <a:pt x="742035" y="934260"/>
                  <a:pt x="759579" y="931628"/>
                </a:cubicBezTo>
                <a:cubicBezTo>
                  <a:pt x="777121" y="928996"/>
                  <a:pt x="844077" y="917301"/>
                  <a:pt x="908694" y="905605"/>
                </a:cubicBezTo>
                <a:cubicBezTo>
                  <a:pt x="1069798" y="876365"/>
                  <a:pt x="1253122" y="846247"/>
                  <a:pt x="1403116" y="824317"/>
                </a:cubicBezTo>
                <a:lnTo>
                  <a:pt x="1528840" y="805896"/>
                </a:lnTo>
                <a:lnTo>
                  <a:pt x="1566559" y="770809"/>
                </a:lnTo>
                <a:cubicBezTo>
                  <a:pt x="1768595" y="580455"/>
                  <a:pt x="2298395" y="426946"/>
                  <a:pt x="3012397" y="351506"/>
                </a:cubicBezTo>
                <a:cubicBezTo>
                  <a:pt x="3081985" y="344196"/>
                  <a:pt x="3149818" y="336594"/>
                  <a:pt x="3163268" y="333962"/>
                </a:cubicBezTo>
                <a:cubicBezTo>
                  <a:pt x="3179056" y="331623"/>
                  <a:pt x="3210049" y="309694"/>
                  <a:pt x="3249520" y="273728"/>
                </a:cubicBezTo>
                <a:lnTo>
                  <a:pt x="3310629" y="217587"/>
                </a:lnTo>
                <a:lnTo>
                  <a:pt x="3309752" y="114370"/>
                </a:lnTo>
                <a:cubicBezTo>
                  <a:pt x="3309752" y="24019"/>
                  <a:pt x="3311506" y="11445"/>
                  <a:pt x="3324955" y="5597"/>
                </a:cubicBezTo>
                <a:cubicBezTo>
                  <a:pt x="3334605" y="1796"/>
                  <a:pt x="3384894" y="-105"/>
                  <a:pt x="3436427" y="5"/>
                </a:cubicBezTo>
                <a:close/>
              </a:path>
            </a:pathLst>
          </a:custGeom>
          <a:solidFill>
            <a:srgbClr val="F2F2F2"/>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rgbClr val="000000"/>
              </a:solidFill>
              <a:latin typeface="Arial"/>
              <a:ea typeface="Arial"/>
              <a:cs typeface="Arial"/>
              <a:sym typeface="Arial"/>
            </a:endParaRPr>
          </a:p>
        </p:txBody>
      </p:sp>
      <p:sp>
        <p:nvSpPr>
          <p:cNvPr id="1004" name="Google Shape;1004;p142"/>
          <p:cNvSpPr txBox="1"/>
          <p:nvPr>
            <p:ph type="title"/>
          </p:nvPr>
        </p:nvSpPr>
        <p:spPr>
          <a:xfrm>
            <a:off x="425669" y="525119"/>
            <a:ext cx="8291400" cy="442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FF5337"/>
              </a:buClr>
              <a:buSzPts val="1800"/>
              <a:buFont typeface="Helvetica Neue"/>
              <a:buNone/>
            </a:pPr>
            <a:r>
              <a:rPr lang="en"/>
              <a:t>The Cruise AV generates thousands of different messages across nodes</a:t>
            </a:r>
            <a:endParaRPr/>
          </a:p>
        </p:txBody>
      </p:sp>
      <p:sp>
        <p:nvSpPr>
          <p:cNvPr id="1005" name="Google Shape;1005;p142"/>
          <p:cNvSpPr txBox="1"/>
          <p:nvPr>
            <p:ph idx="12" type="sldNum"/>
          </p:nvPr>
        </p:nvSpPr>
        <p:spPr>
          <a:xfrm>
            <a:off x="8466340" y="4951094"/>
            <a:ext cx="558900" cy="241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1000"/>
              <a:buFont typeface="Helvetica Neue"/>
              <a:buNone/>
            </a:pPr>
            <a:fld id="{00000000-1234-1234-1234-123412341234}" type="slidenum">
              <a:rPr lang="en"/>
              <a:t>‹#›</a:t>
            </a:fld>
            <a:endParaRPr/>
          </a:p>
        </p:txBody>
      </p:sp>
      <p:sp>
        <p:nvSpPr>
          <p:cNvPr id="1006" name="Google Shape;1006;p142"/>
          <p:cNvSpPr/>
          <p:nvPr/>
        </p:nvSpPr>
        <p:spPr>
          <a:xfrm>
            <a:off x="2246765" y="3644369"/>
            <a:ext cx="305700" cy="299100"/>
          </a:xfrm>
          <a:prstGeom prst="rect">
            <a:avLst/>
          </a:prstGeom>
          <a:solidFill>
            <a:srgbClr val="BFE0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07" name="Google Shape;1007;p142"/>
          <p:cNvSpPr/>
          <p:nvPr/>
        </p:nvSpPr>
        <p:spPr>
          <a:xfrm>
            <a:off x="2246765" y="4051918"/>
            <a:ext cx="1868400" cy="299100"/>
          </a:xfrm>
          <a:prstGeom prst="rect">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08" name="Google Shape;1008;p142"/>
          <p:cNvSpPr/>
          <p:nvPr/>
        </p:nvSpPr>
        <p:spPr>
          <a:xfrm>
            <a:off x="2633150" y="3644368"/>
            <a:ext cx="1095600" cy="299100"/>
          </a:xfrm>
          <a:prstGeom prst="rect">
            <a:avLst/>
          </a:prstGeom>
          <a:solidFill>
            <a:srgbClr val="BFE0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09" name="Google Shape;1009;p142"/>
          <p:cNvSpPr/>
          <p:nvPr/>
        </p:nvSpPr>
        <p:spPr>
          <a:xfrm>
            <a:off x="4213159" y="4051918"/>
            <a:ext cx="1505700" cy="299100"/>
          </a:xfrm>
          <a:prstGeom prst="rect">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10" name="Google Shape;1010;p142"/>
          <p:cNvSpPr/>
          <p:nvPr/>
        </p:nvSpPr>
        <p:spPr>
          <a:xfrm>
            <a:off x="3809540" y="3644369"/>
            <a:ext cx="1095600" cy="299100"/>
          </a:xfrm>
          <a:prstGeom prst="rect">
            <a:avLst/>
          </a:prstGeom>
          <a:solidFill>
            <a:srgbClr val="BFE0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11" name="Google Shape;1011;p142"/>
          <p:cNvSpPr/>
          <p:nvPr/>
        </p:nvSpPr>
        <p:spPr>
          <a:xfrm>
            <a:off x="4985931" y="3644369"/>
            <a:ext cx="727500" cy="299100"/>
          </a:xfrm>
          <a:prstGeom prst="rect">
            <a:avLst/>
          </a:prstGeom>
          <a:solidFill>
            <a:srgbClr val="BFE0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12" name="Google Shape;1012;p142"/>
          <p:cNvSpPr/>
          <p:nvPr/>
        </p:nvSpPr>
        <p:spPr>
          <a:xfrm>
            <a:off x="4368357" y="3644369"/>
            <a:ext cx="70800" cy="299100"/>
          </a:xfrm>
          <a:prstGeom prst="rect">
            <a:avLst/>
          </a:prstGeom>
          <a:solidFill>
            <a:srgbClr val="024B9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13" name="Google Shape;1013;p142"/>
          <p:cNvSpPr/>
          <p:nvPr/>
        </p:nvSpPr>
        <p:spPr>
          <a:xfrm>
            <a:off x="4554797" y="3644369"/>
            <a:ext cx="70800" cy="299100"/>
          </a:xfrm>
          <a:prstGeom prst="rect">
            <a:avLst/>
          </a:prstGeom>
          <a:solidFill>
            <a:srgbClr val="024B9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14" name="Google Shape;1014;p142"/>
          <p:cNvSpPr/>
          <p:nvPr/>
        </p:nvSpPr>
        <p:spPr>
          <a:xfrm>
            <a:off x="4648017" y="3644369"/>
            <a:ext cx="70800" cy="299100"/>
          </a:xfrm>
          <a:prstGeom prst="rect">
            <a:avLst/>
          </a:prstGeom>
          <a:solidFill>
            <a:srgbClr val="773F9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15" name="Google Shape;1015;p142"/>
          <p:cNvSpPr/>
          <p:nvPr/>
        </p:nvSpPr>
        <p:spPr>
          <a:xfrm>
            <a:off x="4741237" y="3644369"/>
            <a:ext cx="70800" cy="299100"/>
          </a:xfrm>
          <a:prstGeom prst="rect">
            <a:avLst/>
          </a:prstGeom>
          <a:solidFill>
            <a:srgbClr val="024B9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16" name="Google Shape;1016;p142"/>
          <p:cNvSpPr/>
          <p:nvPr/>
        </p:nvSpPr>
        <p:spPr>
          <a:xfrm>
            <a:off x="4985428" y="3644369"/>
            <a:ext cx="70800" cy="299100"/>
          </a:xfrm>
          <a:prstGeom prst="rect">
            <a:avLst/>
          </a:prstGeom>
          <a:solidFill>
            <a:srgbClr val="024B9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17" name="Google Shape;1017;p142"/>
          <p:cNvSpPr/>
          <p:nvPr/>
        </p:nvSpPr>
        <p:spPr>
          <a:xfrm>
            <a:off x="5171866" y="3644369"/>
            <a:ext cx="70800" cy="299100"/>
          </a:xfrm>
          <a:prstGeom prst="rect">
            <a:avLst/>
          </a:prstGeom>
          <a:solidFill>
            <a:srgbClr val="024B9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18" name="Google Shape;1018;p142"/>
          <p:cNvSpPr/>
          <p:nvPr/>
        </p:nvSpPr>
        <p:spPr>
          <a:xfrm>
            <a:off x="2633145" y="4051917"/>
            <a:ext cx="70800" cy="299100"/>
          </a:xfrm>
          <a:prstGeom prst="rect">
            <a:avLst/>
          </a:prstGeom>
          <a:solidFill>
            <a:srgbClr val="FF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19" name="Google Shape;1019;p142"/>
          <p:cNvSpPr txBox="1"/>
          <p:nvPr/>
        </p:nvSpPr>
        <p:spPr>
          <a:xfrm>
            <a:off x="1092614" y="3665603"/>
            <a:ext cx="1139700" cy="256500"/>
          </a:xfrm>
          <a:prstGeom prst="rect">
            <a:avLst/>
          </a:prstGeom>
          <a:solidFill>
            <a:srgbClr val="F2F2F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a:buNone/>
            </a:pPr>
            <a:r>
              <a:rPr b="1" i="0" lang="en" sz="1000" u="none" cap="none" strike="noStrike">
                <a:solidFill>
                  <a:srgbClr val="000000"/>
                </a:solidFill>
                <a:latin typeface="Helvetica Neue"/>
                <a:ea typeface="Helvetica Neue"/>
                <a:cs typeface="Helvetica Neue"/>
                <a:sym typeface="Helvetica Neue"/>
              </a:rPr>
              <a:t>Files</a:t>
            </a:r>
            <a:r>
              <a:rPr b="0" i="0" lang="en" sz="1000" u="none" cap="none" strike="noStrike">
                <a:solidFill>
                  <a:srgbClr val="000000"/>
                </a:solidFill>
                <a:latin typeface="Helvetica Neue"/>
                <a:ea typeface="Helvetica Neue"/>
                <a:cs typeface="Helvetica Neue"/>
                <a:sym typeface="Helvetica Neue"/>
              </a:rPr>
              <a:t> (topics C, D)</a:t>
            </a:r>
            <a:endParaRPr/>
          </a:p>
        </p:txBody>
      </p:sp>
      <p:sp>
        <p:nvSpPr>
          <p:cNvPr id="1020" name="Google Shape;1020;p142"/>
          <p:cNvSpPr txBox="1"/>
          <p:nvPr/>
        </p:nvSpPr>
        <p:spPr>
          <a:xfrm>
            <a:off x="1092614" y="4102111"/>
            <a:ext cx="1123800" cy="256500"/>
          </a:xfrm>
          <a:prstGeom prst="rect">
            <a:avLst/>
          </a:prstGeom>
          <a:solidFill>
            <a:srgbClr val="F2F2F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a:buNone/>
            </a:pPr>
            <a:r>
              <a:rPr b="1" i="0" lang="en" sz="1000" u="none" cap="none" strike="noStrike">
                <a:solidFill>
                  <a:srgbClr val="000000"/>
                </a:solidFill>
                <a:latin typeface="Helvetica Neue"/>
                <a:ea typeface="Helvetica Neue"/>
                <a:cs typeface="Helvetica Neue"/>
                <a:sym typeface="Helvetica Neue"/>
              </a:rPr>
              <a:t>Files</a:t>
            </a:r>
            <a:r>
              <a:rPr b="0" i="0" lang="en" sz="1000" u="none" cap="none" strike="noStrike">
                <a:solidFill>
                  <a:srgbClr val="000000"/>
                </a:solidFill>
                <a:latin typeface="Helvetica Neue"/>
                <a:ea typeface="Helvetica Neue"/>
                <a:cs typeface="Helvetica Neue"/>
                <a:sym typeface="Helvetica Neue"/>
              </a:rPr>
              <a:t> (topics A, B)</a:t>
            </a:r>
            <a:endParaRPr/>
          </a:p>
        </p:txBody>
      </p:sp>
      <p:sp>
        <p:nvSpPr>
          <p:cNvPr id="1021" name="Google Shape;1021;p142"/>
          <p:cNvSpPr/>
          <p:nvPr/>
        </p:nvSpPr>
        <p:spPr>
          <a:xfrm>
            <a:off x="4037748" y="4051837"/>
            <a:ext cx="70800" cy="298800"/>
          </a:xfrm>
          <a:prstGeom prst="rect">
            <a:avLst/>
          </a:prstGeom>
          <a:solidFill>
            <a:srgbClr val="00B05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22" name="Google Shape;1022;p142"/>
          <p:cNvSpPr/>
          <p:nvPr/>
        </p:nvSpPr>
        <p:spPr>
          <a:xfrm>
            <a:off x="2877082" y="4051837"/>
            <a:ext cx="70800" cy="298800"/>
          </a:xfrm>
          <a:prstGeom prst="rect">
            <a:avLst/>
          </a:prstGeom>
          <a:solidFill>
            <a:srgbClr val="00B05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23" name="Google Shape;1023;p142"/>
          <p:cNvSpPr/>
          <p:nvPr/>
        </p:nvSpPr>
        <p:spPr>
          <a:xfrm>
            <a:off x="2319223" y="2332555"/>
            <a:ext cx="627900" cy="627900"/>
          </a:xfrm>
          <a:prstGeom prst="ellipse">
            <a:avLst/>
          </a:prstGeom>
          <a:solidFill>
            <a:srgbClr val="42A3F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Helvetica Neue Light"/>
              <a:buNone/>
            </a:pPr>
            <a:r>
              <a:rPr b="0" i="0" lang="en" sz="800" u="none" cap="none" strike="noStrike">
                <a:solidFill>
                  <a:srgbClr val="FFFFFF"/>
                </a:solidFill>
                <a:latin typeface="Helvetica Neue Light"/>
                <a:ea typeface="Helvetica Neue Light"/>
                <a:cs typeface="Helvetica Neue Light"/>
                <a:sym typeface="Helvetica Neue Light"/>
              </a:rPr>
              <a:t>Data Record Node </a:t>
            </a:r>
            <a:endParaRPr/>
          </a:p>
        </p:txBody>
      </p:sp>
      <p:sp>
        <p:nvSpPr>
          <p:cNvPr id="1024" name="Google Shape;1024;p142"/>
          <p:cNvSpPr/>
          <p:nvPr/>
        </p:nvSpPr>
        <p:spPr>
          <a:xfrm rot="5400000">
            <a:off x="5273280" y="3701058"/>
            <a:ext cx="950528" cy="593680"/>
          </a:xfrm>
          <a:custGeom>
            <a:rect b="b" l="l" r="r" t="t"/>
            <a:pathLst>
              <a:path extrusionOk="0" h="515124" w="824753">
                <a:moveTo>
                  <a:pt x="740898" y="398213"/>
                </a:moveTo>
                <a:cubicBezTo>
                  <a:pt x="722642" y="398213"/>
                  <a:pt x="707842" y="413013"/>
                  <a:pt x="707842" y="431269"/>
                </a:cubicBezTo>
                <a:cubicBezTo>
                  <a:pt x="707842" y="449525"/>
                  <a:pt x="722642" y="464325"/>
                  <a:pt x="740898" y="464325"/>
                </a:cubicBezTo>
                <a:cubicBezTo>
                  <a:pt x="759154" y="464325"/>
                  <a:pt x="773954" y="449525"/>
                  <a:pt x="773954" y="431269"/>
                </a:cubicBezTo>
                <a:cubicBezTo>
                  <a:pt x="773954" y="413013"/>
                  <a:pt x="759154" y="398213"/>
                  <a:pt x="740898" y="398213"/>
                </a:cubicBezTo>
                <a:close/>
                <a:moveTo>
                  <a:pt x="83856" y="398213"/>
                </a:moveTo>
                <a:cubicBezTo>
                  <a:pt x="65600" y="398213"/>
                  <a:pt x="50800" y="413013"/>
                  <a:pt x="50800" y="431269"/>
                </a:cubicBezTo>
                <a:cubicBezTo>
                  <a:pt x="50800" y="449525"/>
                  <a:pt x="65600" y="464325"/>
                  <a:pt x="83856" y="464325"/>
                </a:cubicBezTo>
                <a:cubicBezTo>
                  <a:pt x="102112" y="464325"/>
                  <a:pt x="116912" y="449525"/>
                  <a:pt x="116912" y="431269"/>
                </a:cubicBezTo>
                <a:cubicBezTo>
                  <a:pt x="116912" y="413013"/>
                  <a:pt x="102112" y="398213"/>
                  <a:pt x="83856" y="398213"/>
                </a:cubicBezTo>
                <a:close/>
                <a:moveTo>
                  <a:pt x="731126" y="323538"/>
                </a:moveTo>
                <a:lnTo>
                  <a:pt x="824753" y="323538"/>
                </a:lnTo>
                <a:lnTo>
                  <a:pt x="824753" y="363547"/>
                </a:lnTo>
                <a:lnTo>
                  <a:pt x="781885" y="363547"/>
                </a:lnTo>
                <a:cubicBezTo>
                  <a:pt x="759733" y="363547"/>
                  <a:pt x="740728" y="350079"/>
                  <a:pt x="732609" y="330885"/>
                </a:cubicBezTo>
                <a:close/>
                <a:moveTo>
                  <a:pt x="728407" y="282673"/>
                </a:moveTo>
                <a:lnTo>
                  <a:pt x="824753" y="282673"/>
                </a:lnTo>
                <a:lnTo>
                  <a:pt x="824753" y="314179"/>
                </a:lnTo>
                <a:lnTo>
                  <a:pt x="729236" y="314179"/>
                </a:lnTo>
                <a:lnTo>
                  <a:pt x="728407" y="310069"/>
                </a:lnTo>
                <a:close/>
                <a:moveTo>
                  <a:pt x="728407" y="241809"/>
                </a:moveTo>
                <a:lnTo>
                  <a:pt x="824753" y="241809"/>
                </a:lnTo>
                <a:lnTo>
                  <a:pt x="824753" y="273315"/>
                </a:lnTo>
                <a:lnTo>
                  <a:pt x="728407" y="273315"/>
                </a:lnTo>
                <a:close/>
                <a:moveTo>
                  <a:pt x="729237" y="200945"/>
                </a:moveTo>
                <a:lnTo>
                  <a:pt x="824753" y="200945"/>
                </a:lnTo>
                <a:lnTo>
                  <a:pt x="824753" y="232450"/>
                </a:lnTo>
                <a:lnTo>
                  <a:pt x="728407" y="232450"/>
                </a:lnTo>
                <a:lnTo>
                  <a:pt x="728407" y="205055"/>
                </a:lnTo>
                <a:close/>
                <a:moveTo>
                  <a:pt x="781885" y="151577"/>
                </a:moveTo>
                <a:lnTo>
                  <a:pt x="824753" y="151577"/>
                </a:lnTo>
                <a:lnTo>
                  <a:pt x="824753" y="191586"/>
                </a:lnTo>
                <a:lnTo>
                  <a:pt x="731126" y="191586"/>
                </a:lnTo>
                <a:lnTo>
                  <a:pt x="732609" y="184239"/>
                </a:lnTo>
                <a:cubicBezTo>
                  <a:pt x="740728" y="165045"/>
                  <a:pt x="759733" y="151577"/>
                  <a:pt x="781885" y="151577"/>
                </a:cubicBezTo>
                <a:close/>
                <a:moveTo>
                  <a:pt x="740898" y="50800"/>
                </a:moveTo>
                <a:cubicBezTo>
                  <a:pt x="722642" y="50800"/>
                  <a:pt x="707842" y="65600"/>
                  <a:pt x="707842" y="83856"/>
                </a:cubicBezTo>
                <a:cubicBezTo>
                  <a:pt x="707842" y="102112"/>
                  <a:pt x="722642" y="116912"/>
                  <a:pt x="740898" y="116912"/>
                </a:cubicBezTo>
                <a:cubicBezTo>
                  <a:pt x="759154" y="116912"/>
                  <a:pt x="773954" y="102112"/>
                  <a:pt x="773954" y="83856"/>
                </a:cubicBezTo>
                <a:cubicBezTo>
                  <a:pt x="773954" y="65600"/>
                  <a:pt x="759154" y="50800"/>
                  <a:pt x="740898" y="50800"/>
                </a:cubicBezTo>
                <a:close/>
                <a:moveTo>
                  <a:pt x="83856" y="50800"/>
                </a:moveTo>
                <a:cubicBezTo>
                  <a:pt x="65600" y="50800"/>
                  <a:pt x="50800" y="65600"/>
                  <a:pt x="50800" y="83856"/>
                </a:cubicBezTo>
                <a:cubicBezTo>
                  <a:pt x="50800" y="102112"/>
                  <a:pt x="65600" y="116912"/>
                  <a:pt x="83856" y="116912"/>
                </a:cubicBezTo>
                <a:cubicBezTo>
                  <a:pt x="102112" y="116912"/>
                  <a:pt x="116912" y="102112"/>
                  <a:pt x="116912" y="83856"/>
                </a:cubicBezTo>
                <a:cubicBezTo>
                  <a:pt x="116912" y="65600"/>
                  <a:pt x="102112" y="50800"/>
                  <a:pt x="83856" y="50800"/>
                </a:cubicBezTo>
                <a:close/>
                <a:moveTo>
                  <a:pt x="54103" y="0"/>
                </a:moveTo>
                <a:lnTo>
                  <a:pt x="770650" y="0"/>
                </a:lnTo>
                <a:cubicBezTo>
                  <a:pt x="800530" y="0"/>
                  <a:pt x="824753" y="24223"/>
                  <a:pt x="824753" y="54103"/>
                </a:cubicBezTo>
                <a:lnTo>
                  <a:pt x="824753" y="140602"/>
                </a:lnTo>
                <a:lnTo>
                  <a:pt x="778892" y="140602"/>
                </a:lnTo>
                <a:cubicBezTo>
                  <a:pt x="744527" y="140602"/>
                  <a:pt x="716669" y="168460"/>
                  <a:pt x="716669" y="202825"/>
                </a:cubicBezTo>
                <a:lnTo>
                  <a:pt x="716669" y="312299"/>
                </a:lnTo>
                <a:cubicBezTo>
                  <a:pt x="716669" y="346664"/>
                  <a:pt x="744527" y="374522"/>
                  <a:pt x="778892" y="374522"/>
                </a:cubicBezTo>
                <a:lnTo>
                  <a:pt x="824753" y="374522"/>
                </a:lnTo>
                <a:lnTo>
                  <a:pt x="824753" y="461021"/>
                </a:lnTo>
                <a:cubicBezTo>
                  <a:pt x="824753" y="490901"/>
                  <a:pt x="800530" y="515124"/>
                  <a:pt x="770650" y="515124"/>
                </a:cubicBezTo>
                <a:lnTo>
                  <a:pt x="54103" y="515124"/>
                </a:lnTo>
                <a:cubicBezTo>
                  <a:pt x="24223" y="515124"/>
                  <a:pt x="0" y="490901"/>
                  <a:pt x="0" y="461021"/>
                </a:cubicBezTo>
                <a:lnTo>
                  <a:pt x="0" y="54103"/>
                </a:lnTo>
                <a:cubicBezTo>
                  <a:pt x="0" y="24223"/>
                  <a:pt x="24223" y="0"/>
                  <a:pt x="54103" y="0"/>
                </a:cubicBezTo>
                <a:close/>
              </a:path>
            </a:pathLst>
          </a:cu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2"/>
          <p:cNvSpPr txBox="1"/>
          <p:nvPr/>
        </p:nvSpPr>
        <p:spPr>
          <a:xfrm>
            <a:off x="5451330" y="3522620"/>
            <a:ext cx="593822" cy="951692"/>
          </a:xfrm>
          <a:prstGeom prst="rect">
            <a:avLst/>
          </a:prstGeom>
          <a:noFill/>
          <a:ln>
            <a:noFill/>
          </a:ln>
        </p:spPr>
        <p:txBody>
          <a:bodyPr anchorCtr="0" anchor="ctr" bIns="50800" lIns="54850" spcFirstLastPara="1" rIns="50800" wrap="square" tIns="50800">
            <a:noAutofit/>
          </a:bodyPr>
          <a:lstStyle/>
          <a:p>
            <a:pPr indent="0" lvl="0" marL="0" marR="0" rtl="0" algn="ctr">
              <a:lnSpc>
                <a:spcPct val="100000"/>
              </a:lnSpc>
              <a:spcBef>
                <a:spcPts val="0"/>
              </a:spcBef>
              <a:spcAft>
                <a:spcPts val="0"/>
              </a:spcAft>
              <a:buClr>
                <a:srgbClr val="FFFFFF"/>
              </a:buClr>
              <a:buSzPts val="1050"/>
              <a:buFont typeface="Helvetica Neue"/>
              <a:buNone/>
            </a:pPr>
            <a:r>
              <a:rPr b="1" i="0" lang="en" sz="1050" u="none" cap="none" strike="noStrike">
                <a:solidFill>
                  <a:srgbClr val="FFFFFF"/>
                </a:solidFill>
                <a:latin typeface="Helvetica Neue"/>
                <a:ea typeface="Helvetica Neue"/>
                <a:cs typeface="Helvetica Neue"/>
                <a:sym typeface="Helvetica Neue"/>
              </a:rPr>
              <a:t>SSD</a:t>
            </a:r>
            <a:endParaRPr b="1" i="0" sz="700" u="none" cap="none" strike="noStrike">
              <a:solidFill>
                <a:srgbClr val="FFFFFF"/>
              </a:solidFill>
              <a:latin typeface="Helvetica Neue"/>
              <a:ea typeface="Helvetica Neue"/>
              <a:cs typeface="Helvetica Neue"/>
              <a:sym typeface="Helvetica Neue"/>
            </a:endParaRPr>
          </a:p>
        </p:txBody>
      </p:sp>
      <p:sp>
        <p:nvSpPr>
          <p:cNvPr id="1026" name="Google Shape;1026;p142"/>
          <p:cNvSpPr txBox="1"/>
          <p:nvPr/>
        </p:nvSpPr>
        <p:spPr>
          <a:xfrm>
            <a:off x="6120134" y="1179732"/>
            <a:ext cx="2850300" cy="1323300"/>
          </a:xfrm>
          <a:prstGeom prst="rect">
            <a:avLst/>
          </a:prstGeom>
          <a:noFill/>
          <a:ln>
            <a:noFill/>
          </a:ln>
        </p:spPr>
        <p:txBody>
          <a:bodyPr anchorCtr="0" anchor="t" bIns="45700" lIns="91425" spcFirstLastPara="1" rIns="91425" wrap="square" tIns="45700">
            <a:noAutofit/>
          </a:bodyPr>
          <a:lstStyle/>
          <a:p>
            <a:pPr indent="-144462" lvl="0" marL="119062" marR="0" rtl="0" algn="l">
              <a:lnSpc>
                <a:spcPct val="100000"/>
              </a:lnSpc>
              <a:spcBef>
                <a:spcPts val="0"/>
              </a:spcBef>
              <a:spcAft>
                <a:spcPts val="0"/>
              </a:spcAft>
              <a:buClr>
                <a:srgbClr val="000000"/>
              </a:buClr>
              <a:buSzPts val="1400"/>
              <a:buFont typeface="Arial"/>
              <a:buChar char="•"/>
            </a:pPr>
            <a:r>
              <a:rPr b="0" i="0" lang="en" u="none" cap="none" strike="noStrike">
                <a:solidFill>
                  <a:srgbClr val="000000"/>
                </a:solidFill>
                <a:latin typeface="Helvetica Neue"/>
                <a:ea typeface="Helvetica Neue"/>
                <a:cs typeface="Helvetica Neue"/>
                <a:sym typeface="Helvetica Neue"/>
              </a:rPr>
              <a:t>There are over 200 nodes in the AV</a:t>
            </a:r>
            <a:endParaRPr/>
          </a:p>
          <a:p>
            <a:pPr indent="-144462" lvl="0" marL="119062" marR="0" rtl="0" algn="l">
              <a:lnSpc>
                <a:spcPct val="100000"/>
              </a:lnSpc>
              <a:spcBef>
                <a:spcPts val="0"/>
              </a:spcBef>
              <a:spcAft>
                <a:spcPts val="0"/>
              </a:spcAft>
              <a:buClr>
                <a:srgbClr val="000000"/>
              </a:buClr>
              <a:buSzPts val="1400"/>
              <a:buFont typeface="Arial"/>
              <a:buChar char="•"/>
            </a:pPr>
            <a:r>
              <a:rPr lang="en">
                <a:latin typeface="Helvetica Neue"/>
                <a:ea typeface="Helvetica Neue"/>
                <a:cs typeface="Helvetica Neue"/>
                <a:sym typeface="Helvetica Neue"/>
              </a:rPr>
              <a:t>C</a:t>
            </a:r>
            <a:r>
              <a:rPr b="0" i="0" lang="en" u="none" cap="none" strike="noStrike">
                <a:solidFill>
                  <a:srgbClr val="000000"/>
                </a:solidFill>
                <a:latin typeface="Helvetica Neue"/>
                <a:ea typeface="Helvetica Neue"/>
                <a:cs typeface="Helvetica Neue"/>
                <a:sym typeface="Helvetica Neue"/>
              </a:rPr>
              <a:t>ommunicate through a message bus</a:t>
            </a:r>
            <a:endParaRPr/>
          </a:p>
          <a:p>
            <a:pPr indent="-144462" lvl="0" marL="119062" marR="0" rtl="0" algn="l">
              <a:lnSpc>
                <a:spcPct val="100000"/>
              </a:lnSpc>
              <a:spcBef>
                <a:spcPts val="0"/>
              </a:spcBef>
              <a:spcAft>
                <a:spcPts val="0"/>
              </a:spcAft>
              <a:buClr>
                <a:srgbClr val="000000"/>
              </a:buClr>
              <a:buSzPts val="1400"/>
              <a:buFont typeface="Arial"/>
              <a:buChar char="•"/>
            </a:pPr>
            <a:r>
              <a:rPr lang="en">
                <a:latin typeface="Helvetica Neue"/>
                <a:ea typeface="Helvetica Neue"/>
                <a:cs typeface="Helvetica Neue"/>
                <a:sym typeface="Helvetica Neue"/>
              </a:rPr>
              <a:t>Data record node writes to disk</a:t>
            </a:r>
            <a:endParaRPr>
              <a:latin typeface="Helvetica Neue"/>
              <a:ea typeface="Helvetica Neue"/>
              <a:cs typeface="Helvetica Neue"/>
              <a:sym typeface="Helvetica Neue"/>
            </a:endParaRPr>
          </a:p>
          <a:p>
            <a:pPr indent="-144462" lvl="0" marL="119062" marR="0" rtl="0" algn="l">
              <a:lnSpc>
                <a:spcPct val="100000"/>
              </a:lnSpc>
              <a:spcBef>
                <a:spcPts val="0"/>
              </a:spcBef>
              <a:spcAft>
                <a:spcPts val="0"/>
              </a:spcAft>
              <a:buClr>
                <a:srgbClr val="000000"/>
              </a:buClr>
              <a:buSzPts val="1400"/>
              <a:buFont typeface="Arial"/>
              <a:buChar char="•"/>
            </a:pPr>
            <a:r>
              <a:rPr lang="en">
                <a:latin typeface="Helvetica Neue"/>
                <a:ea typeface="Helvetica Neue"/>
                <a:cs typeface="Helvetica Neue"/>
                <a:sym typeface="Helvetica Neue"/>
              </a:rPr>
              <a:t>Many files recorded at once</a:t>
            </a:r>
            <a:endParaRPr>
              <a:latin typeface="Helvetica Neue"/>
              <a:ea typeface="Helvetica Neue"/>
              <a:cs typeface="Helvetica Neue"/>
              <a:sym typeface="Helvetica Neue"/>
            </a:endParaRPr>
          </a:p>
          <a:p>
            <a:pPr indent="-144462" lvl="0" marL="119062" marR="0" rtl="0" algn="l">
              <a:lnSpc>
                <a:spcPct val="100000"/>
              </a:lnSpc>
              <a:spcBef>
                <a:spcPts val="0"/>
              </a:spcBef>
              <a:spcAft>
                <a:spcPts val="0"/>
              </a:spcAft>
              <a:buClr>
                <a:srgbClr val="000000"/>
              </a:buClr>
              <a:buSzPts val="1400"/>
              <a:buFont typeface="Arial"/>
              <a:buChar char="•"/>
            </a:pPr>
            <a:r>
              <a:rPr b="0" i="0" lang="en" u="none" cap="none" strike="noStrike">
                <a:solidFill>
                  <a:srgbClr val="000000"/>
                </a:solidFill>
                <a:latin typeface="Helvetica Neue"/>
                <a:ea typeface="Helvetica Neue"/>
                <a:cs typeface="Helvetica Neue"/>
                <a:sym typeface="Helvetica Neue"/>
              </a:rPr>
              <a:t>Recorded data can be used to replay what occurred on the AV and debug issues</a:t>
            </a:r>
            <a:endParaRPr/>
          </a:p>
        </p:txBody>
      </p:sp>
      <p:sp>
        <p:nvSpPr>
          <p:cNvPr id="1027" name="Google Shape;1027;p142"/>
          <p:cNvSpPr txBox="1"/>
          <p:nvPr/>
        </p:nvSpPr>
        <p:spPr>
          <a:xfrm>
            <a:off x="2270069" y="2968879"/>
            <a:ext cx="726300" cy="2103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700"/>
              <a:buFont typeface="Helvetica Neue"/>
              <a:buNone/>
            </a:pPr>
            <a:r>
              <a:rPr b="0" i="0" lang="en" sz="700" u="none" cap="none" strike="noStrike">
                <a:solidFill>
                  <a:srgbClr val="000000"/>
                </a:solidFill>
                <a:latin typeface="Helvetica Neue"/>
                <a:ea typeface="Helvetica Neue"/>
                <a:cs typeface="Helvetica Neue"/>
                <a:sym typeface="Helvetica Neue"/>
              </a:rPr>
              <a:t>ROS Messages</a:t>
            </a:r>
            <a:endParaRPr/>
          </a:p>
        </p:txBody>
      </p:sp>
      <p:sp>
        <p:nvSpPr>
          <p:cNvPr id="1028" name="Google Shape;1028;p142"/>
          <p:cNvSpPr/>
          <p:nvPr/>
        </p:nvSpPr>
        <p:spPr>
          <a:xfrm>
            <a:off x="1330467" y="2435552"/>
            <a:ext cx="421800" cy="421800"/>
          </a:xfrm>
          <a:prstGeom prst="ellipse">
            <a:avLst/>
          </a:prstGeom>
          <a:solidFill>
            <a:srgbClr val="FF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Helvetica Neue Light"/>
              <a:buNone/>
            </a:pPr>
            <a:r>
              <a:rPr b="0" i="0" lang="en" sz="800" u="none" cap="none" strike="noStrike">
                <a:solidFill>
                  <a:srgbClr val="FFFFFF"/>
                </a:solidFill>
                <a:latin typeface="Helvetica Neue Light"/>
                <a:ea typeface="Helvetica Neue Light"/>
                <a:cs typeface="Helvetica Neue Light"/>
                <a:sym typeface="Helvetica Neue Light"/>
              </a:rPr>
              <a:t>Node</a:t>
            </a:r>
            <a:endParaRPr/>
          </a:p>
        </p:txBody>
      </p:sp>
      <p:grpSp>
        <p:nvGrpSpPr>
          <p:cNvPr id="1029" name="Google Shape;1029;p142"/>
          <p:cNvGrpSpPr/>
          <p:nvPr/>
        </p:nvGrpSpPr>
        <p:grpSpPr>
          <a:xfrm>
            <a:off x="1575947" y="2646452"/>
            <a:ext cx="912300" cy="257607"/>
            <a:chOff x="1575947" y="2646452"/>
            <a:chExt cx="912300" cy="257607"/>
          </a:xfrm>
        </p:grpSpPr>
        <p:cxnSp>
          <p:nvCxnSpPr>
            <p:cNvPr id="1030" name="Google Shape;1030;p142"/>
            <p:cNvCxnSpPr>
              <a:stCxn id="1028" idx="6"/>
              <a:endCxn id="1023" idx="2"/>
            </p:cNvCxnSpPr>
            <p:nvPr/>
          </p:nvCxnSpPr>
          <p:spPr>
            <a:xfrm>
              <a:off x="1752267" y="2646452"/>
              <a:ext cx="567000" cy="0"/>
            </a:xfrm>
            <a:prstGeom prst="straightConnector1">
              <a:avLst/>
            </a:prstGeom>
            <a:noFill/>
            <a:ln cap="flat" cmpd="sng" w="28575">
              <a:solidFill>
                <a:srgbClr val="FF0000"/>
              </a:solidFill>
              <a:prstDash val="solid"/>
              <a:round/>
              <a:headEnd len="sm" w="sm" type="none"/>
              <a:tailEnd len="med" w="med" type="triangle"/>
            </a:ln>
          </p:spPr>
        </p:cxnSp>
        <p:sp>
          <p:nvSpPr>
            <p:cNvPr id="1031" name="Google Shape;1031;p142"/>
            <p:cNvSpPr txBox="1"/>
            <p:nvPr/>
          </p:nvSpPr>
          <p:spPr>
            <a:xfrm>
              <a:off x="1575947" y="2703959"/>
              <a:ext cx="912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Helvetica Neue"/>
                <a:buNone/>
              </a:pPr>
              <a:r>
                <a:rPr b="0" i="0" lang="en" sz="700" u="none" cap="none" strike="noStrike">
                  <a:solidFill>
                    <a:srgbClr val="000000"/>
                  </a:solidFill>
                  <a:latin typeface="Helvetica Neue"/>
                  <a:ea typeface="Helvetica Neue"/>
                  <a:cs typeface="Helvetica Neue"/>
                  <a:sym typeface="Helvetica Neue"/>
                </a:rPr>
                <a:t>topic A msg</a:t>
              </a:r>
              <a:endParaRPr b="0" i="0" sz="700" u="none" cap="none" strike="noStrike">
                <a:solidFill>
                  <a:srgbClr val="000000"/>
                </a:solidFill>
                <a:latin typeface="Helvetica Neue"/>
                <a:ea typeface="Helvetica Neue"/>
                <a:cs typeface="Helvetica Neue"/>
                <a:sym typeface="Helvetica Neue"/>
              </a:endParaRPr>
            </a:p>
          </p:txBody>
        </p:sp>
      </p:grpSp>
      <p:sp>
        <p:nvSpPr>
          <p:cNvPr id="1032" name="Google Shape;1032;p142"/>
          <p:cNvSpPr/>
          <p:nvPr/>
        </p:nvSpPr>
        <p:spPr>
          <a:xfrm>
            <a:off x="2424135" y="3151743"/>
            <a:ext cx="70800" cy="299100"/>
          </a:xfrm>
          <a:prstGeom prst="rect">
            <a:avLst/>
          </a:prstGeom>
          <a:solidFill>
            <a:srgbClr val="FF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grpSp>
        <p:nvGrpSpPr>
          <p:cNvPr id="1033" name="Google Shape;1033;p142"/>
          <p:cNvGrpSpPr/>
          <p:nvPr/>
        </p:nvGrpSpPr>
        <p:grpSpPr>
          <a:xfrm>
            <a:off x="4461892" y="4051918"/>
            <a:ext cx="70808" cy="299100"/>
            <a:chOff x="4461892" y="4051918"/>
            <a:chExt cx="70808" cy="299100"/>
          </a:xfrm>
        </p:grpSpPr>
        <p:sp>
          <p:nvSpPr>
            <p:cNvPr id="1034" name="Google Shape;1034;p142"/>
            <p:cNvSpPr/>
            <p:nvPr/>
          </p:nvSpPr>
          <p:spPr>
            <a:xfrm>
              <a:off x="4461900" y="4267195"/>
              <a:ext cx="70800" cy="83700"/>
            </a:xfrm>
            <a:prstGeom prst="rect">
              <a:avLst/>
            </a:prstGeom>
            <a:solidFill>
              <a:srgbClr val="FF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35" name="Google Shape;1035;p142"/>
            <p:cNvSpPr/>
            <p:nvPr/>
          </p:nvSpPr>
          <p:spPr>
            <a:xfrm>
              <a:off x="4461892" y="4051918"/>
              <a:ext cx="70800" cy="299100"/>
            </a:xfrm>
            <a:prstGeom prst="rect">
              <a:avLst/>
            </a:prstGeom>
            <a:solidFill>
              <a:srgbClr val="FF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grpSp>
      <p:grpSp>
        <p:nvGrpSpPr>
          <p:cNvPr id="1036" name="Google Shape;1036;p142"/>
          <p:cNvGrpSpPr/>
          <p:nvPr/>
        </p:nvGrpSpPr>
        <p:grpSpPr>
          <a:xfrm>
            <a:off x="1818841" y="1792344"/>
            <a:ext cx="2527193" cy="2558293"/>
            <a:chOff x="1818841" y="1792344"/>
            <a:chExt cx="2527193" cy="2558293"/>
          </a:xfrm>
        </p:grpSpPr>
        <p:sp>
          <p:nvSpPr>
            <p:cNvPr id="1037" name="Google Shape;1037;p142"/>
            <p:cNvSpPr/>
            <p:nvPr/>
          </p:nvSpPr>
          <p:spPr>
            <a:xfrm>
              <a:off x="3937725" y="3859771"/>
              <a:ext cx="70800" cy="83700"/>
            </a:xfrm>
            <a:prstGeom prst="rect">
              <a:avLst/>
            </a:prstGeom>
            <a:solidFill>
              <a:srgbClr val="024B9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grpSp>
          <p:nvGrpSpPr>
            <p:cNvPr id="1038" name="Google Shape;1038;p142"/>
            <p:cNvGrpSpPr/>
            <p:nvPr/>
          </p:nvGrpSpPr>
          <p:grpSpPr>
            <a:xfrm>
              <a:off x="1818841" y="1792344"/>
              <a:ext cx="2527193" cy="2558293"/>
              <a:chOff x="1818841" y="1792344"/>
              <a:chExt cx="2527193" cy="2558293"/>
            </a:xfrm>
          </p:grpSpPr>
          <p:sp>
            <p:nvSpPr>
              <p:cNvPr id="1039" name="Google Shape;1039;p142"/>
              <p:cNvSpPr/>
              <p:nvPr/>
            </p:nvSpPr>
            <p:spPr>
              <a:xfrm>
                <a:off x="4181917" y="3644369"/>
                <a:ext cx="70800" cy="299100"/>
              </a:xfrm>
              <a:prstGeom prst="rect">
                <a:avLst/>
              </a:prstGeom>
              <a:solidFill>
                <a:srgbClr val="773F9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40" name="Google Shape;1040;p142"/>
              <p:cNvSpPr/>
              <p:nvPr/>
            </p:nvSpPr>
            <p:spPr>
              <a:xfrm>
                <a:off x="4275234" y="4051837"/>
                <a:ext cx="70800" cy="298800"/>
              </a:xfrm>
              <a:prstGeom prst="rect">
                <a:avLst/>
              </a:prstGeom>
              <a:solidFill>
                <a:srgbClr val="00B05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cxnSp>
            <p:nvCxnSpPr>
              <p:cNvPr id="1041" name="Google Shape;1041;p142"/>
              <p:cNvCxnSpPr>
                <a:stCxn id="1042" idx="4"/>
                <a:endCxn id="1023" idx="1"/>
              </p:cNvCxnSpPr>
              <p:nvPr/>
            </p:nvCxnSpPr>
            <p:spPr>
              <a:xfrm>
                <a:off x="2113877" y="2003309"/>
                <a:ext cx="297300" cy="421200"/>
              </a:xfrm>
              <a:prstGeom prst="straightConnector1">
                <a:avLst/>
              </a:prstGeom>
              <a:noFill/>
              <a:ln cap="flat" cmpd="sng" w="28575">
                <a:solidFill>
                  <a:srgbClr val="00B050"/>
                </a:solidFill>
                <a:prstDash val="solid"/>
                <a:round/>
                <a:headEnd len="sm" w="sm" type="none"/>
                <a:tailEnd len="med" w="med" type="triangle"/>
              </a:ln>
            </p:spPr>
          </p:cxnSp>
          <p:cxnSp>
            <p:nvCxnSpPr>
              <p:cNvPr id="1043" name="Google Shape;1043;p142"/>
              <p:cNvCxnSpPr>
                <a:stCxn id="1044" idx="4"/>
                <a:endCxn id="1023" idx="7"/>
              </p:cNvCxnSpPr>
              <p:nvPr/>
            </p:nvCxnSpPr>
            <p:spPr>
              <a:xfrm flipH="1">
                <a:off x="2855169" y="2000909"/>
                <a:ext cx="287400" cy="423600"/>
              </a:xfrm>
              <a:prstGeom prst="straightConnector1">
                <a:avLst/>
              </a:prstGeom>
              <a:noFill/>
              <a:ln cap="flat" cmpd="sng" w="28575">
                <a:solidFill>
                  <a:srgbClr val="024B90"/>
                </a:solidFill>
                <a:prstDash val="solid"/>
                <a:round/>
                <a:headEnd len="sm" w="sm" type="none"/>
                <a:tailEnd len="med" w="med" type="triangle"/>
              </a:ln>
            </p:spPr>
          </p:cxnSp>
          <p:cxnSp>
            <p:nvCxnSpPr>
              <p:cNvPr id="1045" name="Google Shape;1045;p142"/>
              <p:cNvCxnSpPr>
                <a:stCxn id="1046" idx="2"/>
                <a:endCxn id="1023" idx="6"/>
              </p:cNvCxnSpPr>
              <p:nvPr/>
            </p:nvCxnSpPr>
            <p:spPr>
              <a:xfrm rot="10800000">
                <a:off x="2947123" y="2646505"/>
                <a:ext cx="566700" cy="0"/>
              </a:xfrm>
              <a:prstGeom prst="straightConnector1">
                <a:avLst/>
              </a:prstGeom>
              <a:noFill/>
              <a:ln cap="flat" cmpd="sng" w="28575">
                <a:solidFill>
                  <a:srgbClr val="7030A0"/>
                </a:solidFill>
                <a:prstDash val="solid"/>
                <a:round/>
                <a:headEnd len="sm" w="sm" type="none"/>
                <a:tailEnd len="med" w="med" type="triangle"/>
              </a:ln>
            </p:spPr>
          </p:cxnSp>
          <p:sp>
            <p:nvSpPr>
              <p:cNvPr id="1047" name="Google Shape;1047;p142"/>
              <p:cNvSpPr txBox="1"/>
              <p:nvPr/>
            </p:nvSpPr>
            <p:spPr>
              <a:xfrm>
                <a:off x="2822462" y="2708888"/>
                <a:ext cx="912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Helvetica Neue"/>
                  <a:buNone/>
                </a:pPr>
                <a:r>
                  <a:rPr b="0" i="0" lang="en" sz="700" u="none" cap="none" strike="noStrike">
                    <a:solidFill>
                      <a:srgbClr val="000000"/>
                    </a:solidFill>
                    <a:latin typeface="Helvetica Neue"/>
                    <a:ea typeface="Helvetica Neue"/>
                    <a:cs typeface="Helvetica Neue"/>
                    <a:sym typeface="Helvetica Neue"/>
                  </a:rPr>
                  <a:t>topic D msg</a:t>
                </a:r>
                <a:endParaRPr b="0" i="0" sz="700" u="none" cap="none" strike="noStrike">
                  <a:solidFill>
                    <a:srgbClr val="000000"/>
                  </a:solidFill>
                  <a:latin typeface="Helvetica Neue"/>
                  <a:ea typeface="Helvetica Neue"/>
                  <a:cs typeface="Helvetica Neue"/>
                  <a:sym typeface="Helvetica Neue"/>
                </a:endParaRPr>
              </a:p>
            </p:txBody>
          </p:sp>
          <p:sp>
            <p:nvSpPr>
              <p:cNvPr id="1048" name="Google Shape;1048;p142"/>
              <p:cNvSpPr txBox="1"/>
              <p:nvPr/>
            </p:nvSpPr>
            <p:spPr>
              <a:xfrm rot="3282327">
                <a:off x="1707849" y="2124732"/>
                <a:ext cx="912285" cy="19993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Helvetica Neue"/>
                  <a:buNone/>
                </a:pPr>
                <a:r>
                  <a:rPr b="0" i="0" lang="en" sz="700" u="none" cap="none" strike="noStrike">
                    <a:solidFill>
                      <a:srgbClr val="000000"/>
                    </a:solidFill>
                    <a:latin typeface="Helvetica Neue"/>
                    <a:ea typeface="Helvetica Neue"/>
                    <a:cs typeface="Helvetica Neue"/>
                    <a:sym typeface="Helvetica Neue"/>
                  </a:rPr>
                  <a:t>topic B msg</a:t>
                </a:r>
                <a:endParaRPr b="0" i="0" sz="700" u="none" cap="none" strike="noStrike">
                  <a:solidFill>
                    <a:srgbClr val="000000"/>
                  </a:solidFill>
                  <a:latin typeface="Helvetica Neue"/>
                  <a:ea typeface="Helvetica Neue"/>
                  <a:cs typeface="Helvetica Neue"/>
                  <a:sym typeface="Helvetica Neue"/>
                </a:endParaRPr>
              </a:p>
            </p:txBody>
          </p:sp>
          <p:sp>
            <p:nvSpPr>
              <p:cNvPr id="1049" name="Google Shape;1049;p142"/>
              <p:cNvSpPr txBox="1"/>
              <p:nvPr/>
            </p:nvSpPr>
            <p:spPr>
              <a:xfrm rot="-3362916">
                <a:off x="2647279" y="2126472"/>
                <a:ext cx="912103" cy="1999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Helvetica Neue"/>
                  <a:buNone/>
                </a:pPr>
                <a:r>
                  <a:rPr b="0" i="0" lang="en" sz="700" u="none" cap="none" strike="noStrike">
                    <a:solidFill>
                      <a:srgbClr val="000000"/>
                    </a:solidFill>
                    <a:latin typeface="Helvetica Neue"/>
                    <a:ea typeface="Helvetica Neue"/>
                    <a:cs typeface="Helvetica Neue"/>
                    <a:sym typeface="Helvetica Neue"/>
                  </a:rPr>
                  <a:t>topic C msg</a:t>
                </a:r>
                <a:endParaRPr b="0" i="0" sz="700" u="none" cap="none" strike="noStrike">
                  <a:solidFill>
                    <a:srgbClr val="000000"/>
                  </a:solidFill>
                  <a:latin typeface="Helvetica Neue"/>
                  <a:ea typeface="Helvetica Neue"/>
                  <a:cs typeface="Helvetica Neue"/>
                  <a:sym typeface="Helvetica Neue"/>
                </a:endParaRPr>
              </a:p>
            </p:txBody>
          </p:sp>
          <p:sp>
            <p:nvSpPr>
              <p:cNvPr id="1050" name="Google Shape;1050;p142"/>
              <p:cNvSpPr/>
              <p:nvPr/>
            </p:nvSpPr>
            <p:spPr>
              <a:xfrm>
                <a:off x="2783046" y="3151743"/>
                <a:ext cx="70800" cy="299100"/>
              </a:xfrm>
              <a:prstGeom prst="rect">
                <a:avLst/>
              </a:prstGeom>
              <a:solidFill>
                <a:srgbClr val="773F9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51" name="Google Shape;1051;p142"/>
              <p:cNvSpPr/>
              <p:nvPr/>
            </p:nvSpPr>
            <p:spPr>
              <a:xfrm>
                <a:off x="2670301" y="3151743"/>
                <a:ext cx="70800" cy="299100"/>
              </a:xfrm>
              <a:prstGeom prst="rect">
                <a:avLst/>
              </a:prstGeom>
              <a:solidFill>
                <a:srgbClr val="024B9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sp>
            <p:nvSpPr>
              <p:cNvPr id="1052" name="Google Shape;1052;p142"/>
              <p:cNvSpPr/>
              <p:nvPr/>
            </p:nvSpPr>
            <p:spPr>
              <a:xfrm>
                <a:off x="2535220" y="3151743"/>
                <a:ext cx="70800" cy="299100"/>
              </a:xfrm>
              <a:prstGeom prst="rect">
                <a:avLst/>
              </a:prstGeom>
              <a:solidFill>
                <a:srgbClr val="00B05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cxnSp>
            <p:nvCxnSpPr>
              <p:cNvPr id="1053" name="Google Shape;1053;p142"/>
              <p:cNvCxnSpPr>
                <a:stCxn id="1052" idx="2"/>
                <a:endCxn id="1040" idx="1"/>
              </p:cNvCxnSpPr>
              <p:nvPr/>
            </p:nvCxnSpPr>
            <p:spPr>
              <a:xfrm flipH="1" rot="-5400000">
                <a:off x="3047770" y="2973693"/>
                <a:ext cx="750300" cy="1704600"/>
              </a:xfrm>
              <a:prstGeom prst="curvedConnector2">
                <a:avLst/>
              </a:prstGeom>
              <a:noFill/>
              <a:ln cap="flat" cmpd="sng" w="9525">
                <a:solidFill>
                  <a:srgbClr val="000000"/>
                </a:solidFill>
                <a:prstDash val="solid"/>
                <a:round/>
                <a:headEnd len="med" w="med" type="none"/>
                <a:tailEnd len="med" w="med" type="triangle"/>
              </a:ln>
            </p:spPr>
          </p:cxnSp>
          <p:cxnSp>
            <p:nvCxnSpPr>
              <p:cNvPr id="1054" name="Google Shape;1054;p142"/>
              <p:cNvCxnSpPr>
                <a:stCxn id="1050" idx="2"/>
                <a:endCxn id="1039" idx="1"/>
              </p:cNvCxnSpPr>
              <p:nvPr/>
            </p:nvCxnSpPr>
            <p:spPr>
              <a:xfrm flipH="1" rot="-5400000">
                <a:off x="3328596" y="2940693"/>
                <a:ext cx="343200" cy="1363500"/>
              </a:xfrm>
              <a:prstGeom prst="curvedConnector2">
                <a:avLst/>
              </a:prstGeom>
              <a:noFill/>
              <a:ln cap="flat" cmpd="sng" w="9525">
                <a:solidFill>
                  <a:srgbClr val="000000"/>
                </a:solidFill>
                <a:prstDash val="solid"/>
                <a:round/>
                <a:headEnd len="med" w="med" type="none"/>
                <a:tailEnd len="med" w="med" type="triangle"/>
              </a:ln>
            </p:spPr>
          </p:cxnSp>
          <p:cxnSp>
            <p:nvCxnSpPr>
              <p:cNvPr id="1055" name="Google Shape;1055;p142"/>
              <p:cNvCxnSpPr>
                <a:stCxn id="1051" idx="2"/>
                <a:endCxn id="1037" idx="1"/>
              </p:cNvCxnSpPr>
              <p:nvPr/>
            </p:nvCxnSpPr>
            <p:spPr>
              <a:xfrm flipH="1" rot="-5400000">
                <a:off x="3096301" y="3060243"/>
                <a:ext cx="450900" cy="1232100"/>
              </a:xfrm>
              <a:prstGeom prst="curvedConnector2">
                <a:avLst/>
              </a:prstGeom>
              <a:noFill/>
              <a:ln cap="flat" cmpd="sng" w="9525">
                <a:solidFill>
                  <a:srgbClr val="000000"/>
                </a:solidFill>
                <a:prstDash val="solid"/>
                <a:round/>
                <a:headEnd len="med" w="med" type="none"/>
                <a:tailEnd len="med" w="med" type="triangle"/>
              </a:ln>
            </p:spPr>
          </p:cxnSp>
          <p:sp>
            <p:nvSpPr>
              <p:cNvPr id="1056" name="Google Shape;1056;p142"/>
              <p:cNvSpPr/>
              <p:nvPr/>
            </p:nvSpPr>
            <p:spPr>
              <a:xfrm>
                <a:off x="3937541" y="3644369"/>
                <a:ext cx="70800" cy="299100"/>
              </a:xfrm>
              <a:prstGeom prst="rect">
                <a:avLst/>
              </a:prstGeom>
              <a:solidFill>
                <a:srgbClr val="024B9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000"/>
                  <a:buFont typeface="Helvetica Neue Light"/>
                  <a:buNone/>
                </a:pPr>
                <a:r>
                  <a:t/>
                </a:r>
                <a:endParaRPr b="0" i="0" sz="1000" u="none" cap="none" strike="noStrike">
                  <a:solidFill>
                    <a:srgbClr val="FFFFFF"/>
                  </a:solidFill>
                  <a:latin typeface="Helvetica Neue Light"/>
                  <a:ea typeface="Helvetica Neue Light"/>
                  <a:cs typeface="Helvetica Neue Light"/>
                  <a:sym typeface="Helvetica Neue Light"/>
                </a:endParaRPr>
              </a:p>
            </p:txBody>
          </p:sp>
        </p:grpSp>
      </p:grpSp>
      <p:cxnSp>
        <p:nvCxnSpPr>
          <p:cNvPr id="1057" name="Google Shape;1057;p142"/>
          <p:cNvCxnSpPr>
            <a:stCxn id="1032" idx="2"/>
            <a:endCxn id="1034" idx="1"/>
          </p:cNvCxnSpPr>
          <p:nvPr/>
        </p:nvCxnSpPr>
        <p:spPr>
          <a:xfrm flipH="1" rot="-5400000">
            <a:off x="3031635" y="2878743"/>
            <a:ext cx="858300" cy="2002500"/>
          </a:xfrm>
          <a:prstGeom prst="curvedConnector2">
            <a:avLst/>
          </a:prstGeom>
          <a:noFill/>
          <a:ln cap="flat" cmpd="sng" w="9525">
            <a:solidFill>
              <a:srgbClr val="000000"/>
            </a:solidFill>
            <a:prstDash val="solid"/>
            <a:round/>
            <a:headEnd len="med" w="med" type="none"/>
            <a:tailEnd len="med" w="med" type="triangle"/>
          </a:ln>
        </p:spPr>
      </p:cxnSp>
      <p:grpSp>
        <p:nvGrpSpPr>
          <p:cNvPr id="1058" name="Google Shape;1058;p142"/>
          <p:cNvGrpSpPr/>
          <p:nvPr/>
        </p:nvGrpSpPr>
        <p:grpSpPr>
          <a:xfrm>
            <a:off x="1903008" y="1579169"/>
            <a:ext cx="2032765" cy="1278183"/>
            <a:chOff x="1903008" y="1579169"/>
            <a:chExt cx="2032765" cy="1278183"/>
          </a:xfrm>
        </p:grpSpPr>
        <p:sp>
          <p:nvSpPr>
            <p:cNvPr id="1059" name="Google Shape;1059;p142"/>
            <p:cNvSpPr/>
            <p:nvPr/>
          </p:nvSpPr>
          <p:spPr>
            <a:xfrm>
              <a:off x="1903008" y="1581644"/>
              <a:ext cx="421800" cy="421800"/>
            </a:xfrm>
            <a:prstGeom prst="ellipse">
              <a:avLst/>
            </a:prstGeom>
            <a:solidFill>
              <a:srgbClr val="00B05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Helvetica Neue Light"/>
                <a:buNone/>
              </a:pPr>
              <a:r>
                <a:rPr b="0" i="0" lang="en" sz="800" u="none" cap="none" strike="noStrike">
                  <a:solidFill>
                    <a:srgbClr val="FFFFFF"/>
                  </a:solidFill>
                  <a:latin typeface="Helvetica Neue Light"/>
                  <a:ea typeface="Helvetica Neue Light"/>
                  <a:cs typeface="Helvetica Neue Light"/>
                  <a:sym typeface="Helvetica Neue Light"/>
                </a:rPr>
                <a:t>Node</a:t>
              </a:r>
              <a:endParaRPr/>
            </a:p>
          </p:txBody>
        </p:sp>
        <p:sp>
          <p:nvSpPr>
            <p:cNvPr id="1060" name="Google Shape;1060;p142"/>
            <p:cNvSpPr/>
            <p:nvPr/>
          </p:nvSpPr>
          <p:spPr>
            <a:xfrm>
              <a:off x="2931726" y="1579169"/>
              <a:ext cx="421800" cy="421800"/>
            </a:xfrm>
            <a:prstGeom prst="ellipse">
              <a:avLst/>
            </a:prstGeom>
            <a:solidFill>
              <a:srgbClr val="024B9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Helvetica Neue Light"/>
                <a:buNone/>
              </a:pPr>
              <a:r>
                <a:rPr b="0" i="0" lang="en" sz="800" u="none" cap="none" strike="noStrike">
                  <a:solidFill>
                    <a:srgbClr val="FFFFFF"/>
                  </a:solidFill>
                  <a:latin typeface="Helvetica Neue Light"/>
                  <a:ea typeface="Helvetica Neue Light"/>
                  <a:cs typeface="Helvetica Neue Light"/>
                  <a:sym typeface="Helvetica Neue Light"/>
                </a:rPr>
                <a:t>Node</a:t>
              </a:r>
              <a:endParaRPr/>
            </a:p>
          </p:txBody>
        </p:sp>
        <p:sp>
          <p:nvSpPr>
            <p:cNvPr id="1061" name="Google Shape;1061;p142"/>
            <p:cNvSpPr/>
            <p:nvPr/>
          </p:nvSpPr>
          <p:spPr>
            <a:xfrm>
              <a:off x="3513973" y="2435552"/>
              <a:ext cx="421800" cy="421800"/>
            </a:xfrm>
            <a:prstGeom prst="ellipse">
              <a:avLst/>
            </a:prstGeom>
            <a:solidFill>
              <a:srgbClr val="7030A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Helvetica Neue Light"/>
                <a:buNone/>
              </a:pPr>
              <a:r>
                <a:rPr b="0" i="0" lang="en" sz="800" u="none" cap="none" strike="noStrike">
                  <a:solidFill>
                    <a:srgbClr val="FFFFFF"/>
                  </a:solidFill>
                  <a:latin typeface="Helvetica Neue Light"/>
                  <a:ea typeface="Helvetica Neue Light"/>
                  <a:cs typeface="Helvetica Neue Light"/>
                  <a:sym typeface="Helvetica Neue Light"/>
                </a:rPr>
                <a:t>Node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pic>
        <p:nvPicPr>
          <p:cNvPr id="1066" name="Google Shape;1066;p143" title="Points scored"/>
          <p:cNvPicPr preferRelativeResize="0"/>
          <p:nvPr/>
        </p:nvPicPr>
        <p:blipFill>
          <a:blip r:embed="rId3">
            <a:alphaModFix/>
          </a:blip>
          <a:stretch>
            <a:fillRect/>
          </a:stretch>
        </p:blipFill>
        <p:spPr>
          <a:xfrm>
            <a:off x="1880213" y="1339675"/>
            <a:ext cx="5448510" cy="3369001"/>
          </a:xfrm>
          <a:prstGeom prst="rect">
            <a:avLst/>
          </a:prstGeom>
          <a:noFill/>
          <a:ln>
            <a:noFill/>
          </a:ln>
        </p:spPr>
      </p:pic>
      <p:sp>
        <p:nvSpPr>
          <p:cNvPr id="1067" name="Google Shape;1067;p143"/>
          <p:cNvSpPr txBox="1"/>
          <p:nvPr/>
        </p:nvSpPr>
        <p:spPr>
          <a:xfrm>
            <a:off x="0" y="727984"/>
            <a:ext cx="9144000" cy="6117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3C244E"/>
              </a:buClr>
              <a:buFont typeface="Arial"/>
              <a:buNone/>
            </a:pPr>
            <a:r>
              <a:rPr b="1" lang="en" sz="1800">
                <a:solidFill>
                  <a:srgbClr val="FF5337"/>
                </a:solidFill>
                <a:latin typeface="Proxima Nova"/>
                <a:ea typeface="Proxima Nova"/>
                <a:cs typeface="Proxima Nova"/>
                <a:sym typeface="Proxima Nova"/>
              </a:rPr>
              <a:t>AV Data Record Volumes</a:t>
            </a:r>
            <a:endParaRPr b="1" sz="1800">
              <a:solidFill>
                <a:srgbClr val="FF5337"/>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pic>
        <p:nvPicPr>
          <p:cNvPr id="1072" name="Google Shape;1072;p144">
            <a:hlinkClick r:id="rId3"/>
          </p:cNvPr>
          <p:cNvPicPr preferRelativeResize="0"/>
          <p:nvPr/>
        </p:nvPicPr>
        <p:blipFill>
          <a:blip r:embed="rId4">
            <a:alphaModFix/>
          </a:blip>
          <a:stretch>
            <a:fillRect/>
          </a:stretch>
        </p:blipFill>
        <p:spPr>
          <a:xfrm>
            <a:off x="589600" y="935652"/>
            <a:ext cx="7964800" cy="4101875"/>
          </a:xfrm>
          <a:prstGeom prst="rect">
            <a:avLst/>
          </a:prstGeom>
          <a:noFill/>
          <a:ln>
            <a:noFill/>
          </a:ln>
        </p:spPr>
      </p:pic>
      <p:sp>
        <p:nvSpPr>
          <p:cNvPr id="1073" name="Google Shape;1073;p144"/>
          <p:cNvSpPr txBox="1"/>
          <p:nvPr/>
        </p:nvSpPr>
        <p:spPr>
          <a:xfrm>
            <a:off x="0" y="727984"/>
            <a:ext cx="9144000" cy="6117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3C244E"/>
              </a:buClr>
              <a:buFont typeface="Arial"/>
              <a:buNone/>
            </a:pPr>
            <a:r>
              <a:rPr b="1" lang="en" sz="1800">
                <a:solidFill>
                  <a:srgbClr val="FF5337"/>
                </a:solidFill>
                <a:latin typeface="Proxima Nova"/>
                <a:ea typeface="Proxima Nova"/>
                <a:cs typeface="Proxima Nova"/>
                <a:sym typeface="Proxima Nova"/>
              </a:rPr>
              <a:t>AV Data Pipeline</a:t>
            </a:r>
            <a:endParaRPr b="1" sz="1800">
              <a:solidFill>
                <a:srgbClr val="FF5337"/>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145"/>
          <p:cNvSpPr txBox="1"/>
          <p:nvPr/>
        </p:nvSpPr>
        <p:spPr>
          <a:xfrm>
            <a:off x="0" y="727984"/>
            <a:ext cx="9144000" cy="6117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3C244E"/>
              </a:buClr>
              <a:buFont typeface="Arial"/>
              <a:buNone/>
            </a:pPr>
            <a:r>
              <a:rPr b="1" lang="en" sz="1800">
                <a:solidFill>
                  <a:srgbClr val="FF5337"/>
                </a:solidFill>
                <a:latin typeface="Proxima Nova"/>
                <a:ea typeface="Proxima Nova"/>
                <a:cs typeface="Proxima Nova"/>
                <a:sym typeface="Proxima Nova"/>
              </a:rPr>
              <a:t>Customers</a:t>
            </a:r>
            <a:endParaRPr b="1" sz="1800">
              <a:solidFill>
                <a:srgbClr val="FF5337"/>
              </a:solidFill>
              <a:latin typeface="Proxima Nova"/>
              <a:ea typeface="Proxima Nova"/>
              <a:cs typeface="Proxima Nova"/>
              <a:sym typeface="Proxima Nova"/>
            </a:endParaRPr>
          </a:p>
        </p:txBody>
      </p:sp>
      <p:pic>
        <p:nvPicPr>
          <p:cNvPr id="1079" name="Google Shape;1079;p145"/>
          <p:cNvPicPr preferRelativeResize="0"/>
          <p:nvPr/>
        </p:nvPicPr>
        <p:blipFill>
          <a:blip r:embed="rId3">
            <a:alphaModFix/>
          </a:blip>
          <a:stretch>
            <a:fillRect/>
          </a:stretch>
        </p:blipFill>
        <p:spPr>
          <a:xfrm>
            <a:off x="1282300" y="1339684"/>
            <a:ext cx="6874298" cy="349901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pic>
        <p:nvPicPr>
          <p:cNvPr descr="bottom.png" id="1084" name="Google Shape;1084;p146"/>
          <p:cNvPicPr preferRelativeResize="0"/>
          <p:nvPr/>
        </p:nvPicPr>
        <p:blipFill rotWithShape="1">
          <a:blip r:embed="rId3">
            <a:alphaModFix/>
          </a:blip>
          <a:srcRect b="0" l="0" r="0" t="0"/>
          <a:stretch/>
        </p:blipFill>
        <p:spPr>
          <a:xfrm>
            <a:off x="0" y="5055373"/>
            <a:ext cx="9144000" cy="102000"/>
          </a:xfrm>
          <a:prstGeom prst="rect">
            <a:avLst/>
          </a:prstGeom>
          <a:noFill/>
          <a:ln>
            <a:noFill/>
          </a:ln>
        </p:spPr>
      </p:pic>
      <p:sp>
        <p:nvSpPr>
          <p:cNvPr id="1085" name="Google Shape;1085;p146"/>
          <p:cNvSpPr txBox="1"/>
          <p:nvPr/>
        </p:nvSpPr>
        <p:spPr>
          <a:xfrm>
            <a:off x="0" y="719359"/>
            <a:ext cx="9144000" cy="6117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3C244E"/>
              </a:buClr>
              <a:buFont typeface="Arial"/>
              <a:buNone/>
            </a:pPr>
            <a:r>
              <a:rPr b="1" lang="en" sz="1800">
                <a:solidFill>
                  <a:srgbClr val="FD3A2B"/>
                </a:solidFill>
                <a:latin typeface="Montserrat"/>
                <a:ea typeface="Montserrat"/>
                <a:cs typeface="Montserrat"/>
                <a:sym typeface="Montserrat"/>
              </a:rPr>
              <a:t>Other data @ Cruise</a:t>
            </a:r>
            <a:endParaRPr b="1" sz="1800">
              <a:solidFill>
                <a:srgbClr val="FD3A2B"/>
              </a:solidFill>
              <a:latin typeface="Montserrat"/>
              <a:ea typeface="Montserrat"/>
              <a:cs typeface="Montserrat"/>
              <a:sym typeface="Montserrat"/>
            </a:endParaRPr>
          </a:p>
        </p:txBody>
      </p:sp>
      <p:sp>
        <p:nvSpPr>
          <p:cNvPr id="1086" name="Google Shape;1086;p146"/>
          <p:cNvSpPr txBox="1"/>
          <p:nvPr/>
        </p:nvSpPr>
        <p:spPr>
          <a:xfrm>
            <a:off x="1462825" y="3087713"/>
            <a:ext cx="15399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D3779"/>
                </a:solidFill>
              </a:rPr>
              <a:t>Maps &amp; Routing</a:t>
            </a:r>
            <a:endParaRPr>
              <a:solidFill>
                <a:srgbClr val="5D3779"/>
              </a:solidFill>
            </a:endParaRPr>
          </a:p>
        </p:txBody>
      </p:sp>
      <p:sp>
        <p:nvSpPr>
          <p:cNvPr id="1087" name="Google Shape;1087;p146"/>
          <p:cNvSpPr txBox="1"/>
          <p:nvPr/>
        </p:nvSpPr>
        <p:spPr>
          <a:xfrm>
            <a:off x="604650" y="3849350"/>
            <a:ext cx="9312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D3779"/>
                </a:solidFill>
              </a:rPr>
              <a:t>Labeled datasets</a:t>
            </a:r>
            <a:endParaRPr>
              <a:solidFill>
                <a:srgbClr val="5D3779"/>
              </a:solidFill>
            </a:endParaRPr>
          </a:p>
        </p:txBody>
      </p:sp>
      <p:sp>
        <p:nvSpPr>
          <p:cNvPr id="1088" name="Google Shape;1088;p146"/>
          <p:cNvSpPr txBox="1"/>
          <p:nvPr/>
        </p:nvSpPr>
        <p:spPr>
          <a:xfrm>
            <a:off x="5106400" y="2902925"/>
            <a:ext cx="16569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D3779"/>
                </a:solidFill>
              </a:rPr>
              <a:t>Simulated/Test</a:t>
            </a:r>
            <a:endParaRPr>
              <a:solidFill>
                <a:srgbClr val="5D3779"/>
              </a:solidFill>
            </a:endParaRPr>
          </a:p>
        </p:txBody>
      </p:sp>
      <p:sp>
        <p:nvSpPr>
          <p:cNvPr id="1089" name="Google Shape;1089;p146"/>
          <p:cNvSpPr txBox="1"/>
          <p:nvPr/>
        </p:nvSpPr>
        <p:spPr>
          <a:xfrm>
            <a:off x="7723550" y="1724900"/>
            <a:ext cx="13716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D3779"/>
                </a:solidFill>
              </a:rPr>
              <a:t>Fleet management</a:t>
            </a:r>
            <a:endParaRPr>
              <a:solidFill>
                <a:srgbClr val="5D3779"/>
              </a:solidFill>
            </a:endParaRPr>
          </a:p>
        </p:txBody>
      </p:sp>
      <p:sp>
        <p:nvSpPr>
          <p:cNvPr id="1090" name="Google Shape;1090;p146"/>
          <p:cNvSpPr txBox="1"/>
          <p:nvPr/>
        </p:nvSpPr>
        <p:spPr>
          <a:xfrm>
            <a:off x="3498600" y="3959525"/>
            <a:ext cx="14673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D3779"/>
                </a:solidFill>
              </a:rPr>
              <a:t>Ridesharing</a:t>
            </a:r>
            <a:endParaRPr>
              <a:solidFill>
                <a:srgbClr val="5D3779"/>
              </a:solidFill>
            </a:endParaRPr>
          </a:p>
        </p:txBody>
      </p:sp>
      <p:pic>
        <p:nvPicPr>
          <p:cNvPr id="1091" name="Google Shape;1091;p146"/>
          <p:cNvPicPr preferRelativeResize="0"/>
          <p:nvPr/>
        </p:nvPicPr>
        <p:blipFill>
          <a:blip r:embed="rId4">
            <a:alphaModFix/>
          </a:blip>
          <a:stretch>
            <a:fillRect/>
          </a:stretch>
        </p:blipFill>
        <p:spPr>
          <a:xfrm>
            <a:off x="3498600" y="1558325"/>
            <a:ext cx="1218700" cy="2104300"/>
          </a:xfrm>
          <a:prstGeom prst="rect">
            <a:avLst/>
          </a:prstGeom>
          <a:noFill/>
          <a:ln>
            <a:noFill/>
          </a:ln>
        </p:spPr>
      </p:pic>
      <p:pic>
        <p:nvPicPr>
          <p:cNvPr id="1092" name="Google Shape;1092;p146"/>
          <p:cNvPicPr preferRelativeResize="0"/>
          <p:nvPr/>
        </p:nvPicPr>
        <p:blipFill>
          <a:blip r:embed="rId5">
            <a:alphaModFix/>
          </a:blip>
          <a:stretch>
            <a:fillRect/>
          </a:stretch>
        </p:blipFill>
        <p:spPr>
          <a:xfrm>
            <a:off x="1428450" y="3918213"/>
            <a:ext cx="1049775" cy="966750"/>
          </a:xfrm>
          <a:prstGeom prst="rect">
            <a:avLst/>
          </a:prstGeom>
          <a:noFill/>
          <a:ln>
            <a:noFill/>
          </a:ln>
        </p:spPr>
      </p:pic>
      <p:pic>
        <p:nvPicPr>
          <p:cNvPr id="1093" name="Google Shape;1093;p146"/>
          <p:cNvPicPr preferRelativeResize="0"/>
          <p:nvPr/>
        </p:nvPicPr>
        <p:blipFill>
          <a:blip r:embed="rId6">
            <a:alphaModFix/>
          </a:blip>
          <a:stretch>
            <a:fillRect/>
          </a:stretch>
        </p:blipFill>
        <p:spPr>
          <a:xfrm>
            <a:off x="186275" y="1510091"/>
            <a:ext cx="2782045" cy="1513300"/>
          </a:xfrm>
          <a:prstGeom prst="rect">
            <a:avLst/>
          </a:prstGeom>
          <a:noFill/>
          <a:ln>
            <a:noFill/>
          </a:ln>
        </p:spPr>
      </p:pic>
      <p:pic>
        <p:nvPicPr>
          <p:cNvPr id="1094" name="Google Shape;1094;p146"/>
          <p:cNvPicPr preferRelativeResize="0"/>
          <p:nvPr/>
        </p:nvPicPr>
        <p:blipFill rotWithShape="1">
          <a:blip r:embed="rId7">
            <a:alphaModFix/>
          </a:blip>
          <a:srcRect b="1579" l="-4740" r="4740" t="-1579"/>
          <a:stretch/>
        </p:blipFill>
        <p:spPr>
          <a:xfrm>
            <a:off x="5468149" y="1391475"/>
            <a:ext cx="2084351" cy="1563276"/>
          </a:xfrm>
          <a:prstGeom prst="rect">
            <a:avLst/>
          </a:prstGeom>
          <a:noFill/>
          <a:ln>
            <a:noFill/>
          </a:ln>
        </p:spPr>
      </p:pic>
      <p:pic>
        <p:nvPicPr>
          <p:cNvPr id="1095" name="Google Shape;1095;p146"/>
          <p:cNvPicPr preferRelativeResize="0"/>
          <p:nvPr/>
        </p:nvPicPr>
        <p:blipFill>
          <a:blip r:embed="rId8">
            <a:alphaModFix/>
          </a:blip>
          <a:stretch>
            <a:fillRect/>
          </a:stretch>
        </p:blipFill>
        <p:spPr>
          <a:xfrm>
            <a:off x="5303654" y="3291300"/>
            <a:ext cx="3353896" cy="1744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147"/>
          <p:cNvSpPr txBox="1"/>
          <p:nvPr>
            <p:ph type="title"/>
          </p:nvPr>
        </p:nvSpPr>
        <p:spPr>
          <a:xfrm>
            <a:off x="3031275" y="2337150"/>
            <a:ext cx="5801100" cy="7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5337"/>
                </a:solidFill>
              </a:rPr>
              <a:t>Machine Learning Platform</a:t>
            </a:r>
            <a:endParaRPr b="1">
              <a:solidFill>
                <a:srgbClr val="FF533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112"/>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Cruise Behaviors</a:t>
            </a:r>
            <a:endParaRPr sz="3000">
              <a:solidFill>
                <a:srgbClr val="FF5337"/>
              </a:solidFill>
              <a:latin typeface="Proxima Nova Semibold"/>
              <a:ea typeface="Proxima Nova Semibold"/>
              <a:cs typeface="Proxima Nova Semibold"/>
              <a:sym typeface="Proxima Nova Semibold"/>
            </a:endParaRPr>
          </a:p>
        </p:txBody>
      </p:sp>
      <p:sp>
        <p:nvSpPr>
          <p:cNvPr id="634" name="Google Shape;634;p112"/>
          <p:cNvSpPr txBox="1"/>
          <p:nvPr/>
        </p:nvSpPr>
        <p:spPr>
          <a:xfrm>
            <a:off x="311700" y="1384525"/>
            <a:ext cx="6367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Proxima Nova Semibold"/>
              <a:ea typeface="Proxima Nova Semibold"/>
              <a:cs typeface="Proxima Nova Semibold"/>
              <a:sym typeface="Proxima Nova Semibold"/>
            </a:endParaRPr>
          </a:p>
        </p:txBody>
      </p:sp>
      <p:sp>
        <p:nvSpPr>
          <p:cNvPr id="635" name="Google Shape;635;p112"/>
          <p:cNvSpPr txBox="1"/>
          <p:nvPr/>
        </p:nvSpPr>
        <p:spPr>
          <a:xfrm>
            <a:off x="1758888" y="1799656"/>
            <a:ext cx="2618100" cy="256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333333"/>
                </a:solidFill>
                <a:latin typeface="Proxima Nova Semibold"/>
                <a:ea typeface="Proxima Nova Semibold"/>
                <a:cs typeface="Proxima Nova Semibold"/>
                <a:sym typeface="Proxima Nova Semibold"/>
              </a:rPr>
              <a:t>Stay safe</a:t>
            </a:r>
            <a:br>
              <a:rPr lang="en" sz="2000">
                <a:solidFill>
                  <a:srgbClr val="333333"/>
                </a:solidFill>
                <a:latin typeface="Proxima Nova Semibold"/>
                <a:ea typeface="Proxima Nova Semibold"/>
                <a:cs typeface="Proxima Nova Semibold"/>
                <a:sym typeface="Proxima Nova Semibold"/>
              </a:rPr>
            </a:br>
            <a:endParaRPr sz="2000">
              <a:solidFill>
                <a:srgbClr val="333333"/>
              </a:solidFill>
              <a:latin typeface="Proxima Nova Semibold"/>
              <a:ea typeface="Proxima Nova Semibold"/>
              <a:cs typeface="Proxima Nova Semibold"/>
              <a:sym typeface="Proxima Nova Semibold"/>
            </a:endParaRPr>
          </a:p>
          <a:p>
            <a:pPr indent="0" lvl="0" marL="0" rtl="0" algn="ctr">
              <a:lnSpc>
                <a:spcPct val="115000"/>
              </a:lnSpc>
              <a:spcBef>
                <a:spcPts val="0"/>
              </a:spcBef>
              <a:spcAft>
                <a:spcPts val="0"/>
              </a:spcAft>
              <a:buNone/>
            </a:pPr>
            <a:r>
              <a:rPr lang="en" sz="2000">
                <a:solidFill>
                  <a:srgbClr val="333333"/>
                </a:solidFill>
                <a:latin typeface="Proxima Nova Semibold"/>
                <a:ea typeface="Proxima Nova Semibold"/>
                <a:cs typeface="Proxima Nova Semibold"/>
                <a:sym typeface="Proxima Nova Semibold"/>
              </a:rPr>
              <a:t>Stay focused</a:t>
            </a:r>
            <a:br>
              <a:rPr lang="en" sz="2000">
                <a:solidFill>
                  <a:srgbClr val="333333"/>
                </a:solidFill>
                <a:latin typeface="Proxima Nova Semibold"/>
                <a:ea typeface="Proxima Nova Semibold"/>
                <a:cs typeface="Proxima Nova Semibold"/>
                <a:sym typeface="Proxima Nova Semibold"/>
              </a:rPr>
            </a:br>
            <a:endParaRPr sz="2000">
              <a:solidFill>
                <a:srgbClr val="333333"/>
              </a:solidFill>
              <a:latin typeface="Proxima Nova Semibold"/>
              <a:ea typeface="Proxima Nova Semibold"/>
              <a:cs typeface="Proxima Nova Semibold"/>
              <a:sym typeface="Proxima Nova Semibold"/>
            </a:endParaRPr>
          </a:p>
          <a:p>
            <a:pPr indent="0" lvl="0" marL="0" rtl="0" algn="ctr">
              <a:lnSpc>
                <a:spcPct val="115000"/>
              </a:lnSpc>
              <a:spcBef>
                <a:spcPts val="0"/>
              </a:spcBef>
              <a:spcAft>
                <a:spcPts val="0"/>
              </a:spcAft>
              <a:buNone/>
            </a:pPr>
            <a:r>
              <a:rPr lang="en" sz="2000">
                <a:solidFill>
                  <a:srgbClr val="333333"/>
                </a:solidFill>
                <a:latin typeface="Proxima Nova Semibold"/>
                <a:ea typeface="Proxima Nova Semibold"/>
                <a:cs typeface="Proxima Nova Semibold"/>
                <a:sym typeface="Proxima Nova Semibold"/>
              </a:rPr>
              <a:t>Own it</a:t>
            </a:r>
            <a:br>
              <a:rPr lang="en" sz="2000">
                <a:solidFill>
                  <a:srgbClr val="333333"/>
                </a:solidFill>
                <a:latin typeface="Proxima Nova Semibold"/>
                <a:ea typeface="Proxima Nova Semibold"/>
                <a:cs typeface="Proxima Nova Semibold"/>
                <a:sym typeface="Proxima Nova Semibold"/>
              </a:rPr>
            </a:br>
            <a:endParaRPr sz="2000">
              <a:solidFill>
                <a:srgbClr val="333333"/>
              </a:solidFill>
              <a:latin typeface="Proxima Nova Semibold"/>
              <a:ea typeface="Proxima Nova Semibold"/>
              <a:cs typeface="Proxima Nova Semibold"/>
              <a:sym typeface="Proxima Nova Semibold"/>
            </a:endParaRPr>
          </a:p>
        </p:txBody>
      </p:sp>
      <p:sp>
        <p:nvSpPr>
          <p:cNvPr id="636" name="Google Shape;636;p112"/>
          <p:cNvSpPr txBox="1"/>
          <p:nvPr/>
        </p:nvSpPr>
        <p:spPr>
          <a:xfrm>
            <a:off x="4767013" y="1799656"/>
            <a:ext cx="2618100" cy="256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333333"/>
                </a:solidFill>
                <a:latin typeface="Proxima Nova Semibold"/>
                <a:ea typeface="Proxima Nova Semibold"/>
                <a:cs typeface="Proxima Nova Semibold"/>
                <a:sym typeface="Proxima Nova Semibold"/>
              </a:rPr>
              <a:t>Seek truth</a:t>
            </a:r>
            <a:br>
              <a:rPr lang="en" sz="2000">
                <a:solidFill>
                  <a:srgbClr val="333333"/>
                </a:solidFill>
                <a:latin typeface="Proxima Nova Semibold"/>
                <a:ea typeface="Proxima Nova Semibold"/>
                <a:cs typeface="Proxima Nova Semibold"/>
                <a:sym typeface="Proxima Nova Semibold"/>
              </a:rPr>
            </a:br>
            <a:endParaRPr sz="2000">
              <a:solidFill>
                <a:srgbClr val="333333"/>
              </a:solidFill>
              <a:latin typeface="Proxima Nova Semibold"/>
              <a:ea typeface="Proxima Nova Semibold"/>
              <a:cs typeface="Proxima Nova Semibold"/>
              <a:sym typeface="Proxima Nova Semibold"/>
            </a:endParaRPr>
          </a:p>
          <a:p>
            <a:pPr indent="0" lvl="0" marL="0" rtl="0" algn="ctr">
              <a:lnSpc>
                <a:spcPct val="115000"/>
              </a:lnSpc>
              <a:spcBef>
                <a:spcPts val="0"/>
              </a:spcBef>
              <a:spcAft>
                <a:spcPts val="0"/>
              </a:spcAft>
              <a:buNone/>
            </a:pPr>
            <a:r>
              <a:rPr lang="en" sz="2000">
                <a:solidFill>
                  <a:srgbClr val="333333"/>
                </a:solidFill>
                <a:latin typeface="Proxima Nova Semibold"/>
                <a:ea typeface="Proxima Nova Semibold"/>
                <a:cs typeface="Proxima Nova Semibold"/>
                <a:sym typeface="Proxima Nova Semibold"/>
              </a:rPr>
              <a:t>Work together</a:t>
            </a:r>
            <a:br>
              <a:rPr lang="en" sz="2000">
                <a:solidFill>
                  <a:srgbClr val="333333"/>
                </a:solidFill>
                <a:latin typeface="Proxima Nova Semibold"/>
                <a:ea typeface="Proxima Nova Semibold"/>
                <a:cs typeface="Proxima Nova Semibold"/>
                <a:sym typeface="Proxima Nova Semibold"/>
              </a:rPr>
            </a:br>
            <a:endParaRPr sz="2000">
              <a:solidFill>
                <a:srgbClr val="333333"/>
              </a:solidFill>
              <a:latin typeface="Proxima Nova Semibold"/>
              <a:ea typeface="Proxima Nova Semibold"/>
              <a:cs typeface="Proxima Nova Semibold"/>
              <a:sym typeface="Proxima Nova Semibold"/>
            </a:endParaRPr>
          </a:p>
          <a:p>
            <a:pPr indent="0" lvl="0" marL="0" rtl="0" algn="ctr">
              <a:lnSpc>
                <a:spcPct val="115000"/>
              </a:lnSpc>
              <a:spcBef>
                <a:spcPts val="0"/>
              </a:spcBef>
              <a:spcAft>
                <a:spcPts val="0"/>
              </a:spcAft>
              <a:buNone/>
            </a:pPr>
            <a:r>
              <a:rPr lang="en" sz="2000">
                <a:solidFill>
                  <a:srgbClr val="333333"/>
                </a:solidFill>
                <a:latin typeface="Proxima Nova Semibold"/>
                <a:ea typeface="Proxima Nova Semibold"/>
                <a:cs typeface="Proxima Nova Semibold"/>
                <a:sym typeface="Proxima Nova Semibold"/>
              </a:rPr>
              <a:t>Be humble</a:t>
            </a:r>
            <a:endParaRPr sz="2000">
              <a:solidFill>
                <a:srgbClr val="333333"/>
              </a:solidFill>
              <a:latin typeface="Proxima Nova Semibold"/>
              <a:ea typeface="Proxima Nova Semibold"/>
              <a:cs typeface="Proxima Nova Semibold"/>
              <a:sym typeface="Proxima Nova Semibold"/>
            </a:endParaRPr>
          </a:p>
        </p:txBody>
      </p:sp>
      <p:cxnSp>
        <p:nvCxnSpPr>
          <p:cNvPr id="637" name="Google Shape;637;p112"/>
          <p:cNvCxnSpPr/>
          <p:nvPr/>
        </p:nvCxnSpPr>
        <p:spPr>
          <a:xfrm rot="10800000">
            <a:off x="4606113" y="1195306"/>
            <a:ext cx="0" cy="3407700"/>
          </a:xfrm>
          <a:prstGeom prst="straightConnector1">
            <a:avLst/>
          </a:prstGeom>
          <a:noFill/>
          <a:ln cap="flat" cmpd="sng" w="9525">
            <a:solidFill>
              <a:srgbClr val="656565"/>
            </a:solidFill>
            <a:prstDash val="dot"/>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Google Shape;1105;p148"/>
          <p:cNvSpPr/>
          <p:nvPr/>
        </p:nvSpPr>
        <p:spPr>
          <a:xfrm>
            <a:off x="6962775" y="-7900"/>
            <a:ext cx="2181325" cy="5154100"/>
          </a:xfrm>
          <a:custGeom>
            <a:rect b="b" l="l" r="r" t="t"/>
            <a:pathLst>
              <a:path extrusionOk="0" h="206164" w="87253">
                <a:moveTo>
                  <a:pt x="0" y="240"/>
                </a:moveTo>
                <a:lnTo>
                  <a:pt x="55007" y="206142"/>
                </a:lnTo>
                <a:lnTo>
                  <a:pt x="87253" y="206164"/>
                </a:lnTo>
                <a:lnTo>
                  <a:pt x="87191" y="0"/>
                </a:lnTo>
                <a:close/>
              </a:path>
            </a:pathLst>
          </a:custGeom>
          <a:solidFill>
            <a:srgbClr val="FF5337"/>
          </a:solidFill>
          <a:ln>
            <a:noFill/>
          </a:ln>
        </p:spPr>
      </p:sp>
      <p:pic>
        <p:nvPicPr>
          <p:cNvPr id="1106" name="Google Shape;1106;p148"/>
          <p:cNvPicPr preferRelativeResize="0"/>
          <p:nvPr/>
        </p:nvPicPr>
        <p:blipFill>
          <a:blip r:embed="rId3">
            <a:alphaModFix/>
          </a:blip>
          <a:stretch>
            <a:fillRect/>
          </a:stretch>
        </p:blipFill>
        <p:spPr>
          <a:xfrm>
            <a:off x="7729598" y="760100"/>
            <a:ext cx="805153" cy="831625"/>
          </a:xfrm>
          <a:prstGeom prst="rect">
            <a:avLst/>
          </a:prstGeom>
          <a:noFill/>
          <a:ln>
            <a:noFill/>
          </a:ln>
        </p:spPr>
      </p:pic>
      <p:sp>
        <p:nvSpPr>
          <p:cNvPr id="1107" name="Google Shape;1107;p148"/>
          <p:cNvSpPr/>
          <p:nvPr/>
        </p:nvSpPr>
        <p:spPr>
          <a:xfrm>
            <a:off x="8337950" y="-1325"/>
            <a:ext cx="806150" cy="5147125"/>
          </a:xfrm>
          <a:custGeom>
            <a:rect b="b" l="l" r="r" t="t"/>
            <a:pathLst>
              <a:path extrusionOk="0" h="205885" w="32246">
                <a:moveTo>
                  <a:pt x="32066" y="0"/>
                </a:moveTo>
                <a:lnTo>
                  <a:pt x="0" y="205863"/>
                </a:lnTo>
                <a:lnTo>
                  <a:pt x="32246" y="205885"/>
                </a:lnTo>
                <a:lnTo>
                  <a:pt x="32246" y="145"/>
                </a:lnTo>
                <a:close/>
              </a:path>
            </a:pathLst>
          </a:custGeom>
          <a:solidFill>
            <a:srgbClr val="E34930"/>
          </a:solidFill>
          <a:ln>
            <a:noFill/>
          </a:ln>
        </p:spPr>
      </p:sp>
      <p:sp>
        <p:nvSpPr>
          <p:cNvPr id="1108" name="Google Shape;1108;p148"/>
          <p:cNvSpPr/>
          <p:nvPr/>
        </p:nvSpPr>
        <p:spPr>
          <a:xfrm>
            <a:off x="361065" y="2852337"/>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Data Infrastructure</a:t>
            </a:r>
            <a:endParaRPr sz="1200">
              <a:solidFill>
                <a:srgbClr val="666666"/>
              </a:solidFill>
            </a:endParaRPr>
          </a:p>
        </p:txBody>
      </p:sp>
      <p:sp>
        <p:nvSpPr>
          <p:cNvPr id="1109" name="Google Shape;1109;p148"/>
          <p:cNvSpPr/>
          <p:nvPr/>
        </p:nvSpPr>
        <p:spPr>
          <a:xfrm>
            <a:off x="361075" y="2199162"/>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Core Infrastructure</a:t>
            </a:r>
            <a:endParaRPr sz="1200">
              <a:solidFill>
                <a:srgbClr val="666666"/>
              </a:solidFill>
            </a:endParaRPr>
          </a:p>
        </p:txBody>
      </p:sp>
      <p:sp>
        <p:nvSpPr>
          <p:cNvPr id="1110" name="Google Shape;1110;p148"/>
          <p:cNvSpPr/>
          <p:nvPr/>
        </p:nvSpPr>
        <p:spPr>
          <a:xfrm>
            <a:off x="361073" y="3505506"/>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Data Science</a:t>
            </a:r>
            <a:endParaRPr sz="1200">
              <a:solidFill>
                <a:srgbClr val="666666"/>
              </a:solidFill>
            </a:endParaRPr>
          </a:p>
        </p:txBody>
      </p:sp>
      <p:sp>
        <p:nvSpPr>
          <p:cNvPr id="1111" name="Google Shape;1111;p148"/>
          <p:cNvSpPr/>
          <p:nvPr/>
        </p:nvSpPr>
        <p:spPr>
          <a:xfrm>
            <a:off x="361073" y="4158675"/>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Engineering Productivity</a:t>
            </a:r>
            <a:endParaRPr sz="1200">
              <a:solidFill>
                <a:srgbClr val="666666"/>
              </a:solidFill>
            </a:endParaRPr>
          </a:p>
        </p:txBody>
      </p:sp>
      <p:sp>
        <p:nvSpPr>
          <p:cNvPr id="1112" name="Google Shape;1112;p148"/>
          <p:cNvSpPr/>
          <p:nvPr/>
        </p:nvSpPr>
        <p:spPr>
          <a:xfrm>
            <a:off x="4108715" y="1545969"/>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Ground Truth</a:t>
            </a:r>
            <a:endParaRPr sz="1200">
              <a:solidFill>
                <a:srgbClr val="666666"/>
              </a:solidFill>
            </a:endParaRPr>
          </a:p>
        </p:txBody>
      </p:sp>
      <p:sp>
        <p:nvSpPr>
          <p:cNvPr id="1113" name="Google Shape;1113;p148"/>
          <p:cNvSpPr/>
          <p:nvPr/>
        </p:nvSpPr>
        <p:spPr>
          <a:xfrm>
            <a:off x="4108708" y="2852319"/>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ML Platform</a:t>
            </a:r>
            <a:endParaRPr b="1" sz="1200">
              <a:solidFill>
                <a:srgbClr val="FFFFFF"/>
              </a:solidFill>
            </a:endParaRPr>
          </a:p>
        </p:txBody>
      </p:sp>
      <p:sp>
        <p:nvSpPr>
          <p:cNvPr id="1114" name="Google Shape;1114;p148"/>
          <p:cNvSpPr/>
          <p:nvPr/>
        </p:nvSpPr>
        <p:spPr>
          <a:xfrm>
            <a:off x="4108700" y="2199138"/>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Mapping</a:t>
            </a:r>
            <a:endParaRPr sz="1200">
              <a:solidFill>
                <a:srgbClr val="666666"/>
              </a:solidFill>
            </a:endParaRPr>
          </a:p>
        </p:txBody>
      </p:sp>
      <p:sp>
        <p:nvSpPr>
          <p:cNvPr id="1115" name="Google Shape;1115;p148"/>
          <p:cNvSpPr/>
          <p:nvPr/>
        </p:nvSpPr>
        <p:spPr>
          <a:xfrm>
            <a:off x="4108690" y="4158663"/>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Remote Assistance</a:t>
            </a:r>
            <a:endParaRPr sz="1200">
              <a:solidFill>
                <a:srgbClr val="666666"/>
              </a:solidFill>
            </a:endParaRPr>
          </a:p>
        </p:txBody>
      </p:sp>
      <p:sp>
        <p:nvSpPr>
          <p:cNvPr id="1116" name="Google Shape;1116;p148"/>
          <p:cNvSpPr/>
          <p:nvPr/>
        </p:nvSpPr>
        <p:spPr>
          <a:xfrm>
            <a:off x="4108698" y="3505475"/>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Product Engineering</a:t>
            </a:r>
            <a:endParaRPr sz="1200">
              <a:solidFill>
                <a:srgbClr val="666666"/>
              </a:solidFill>
            </a:endParaRPr>
          </a:p>
        </p:txBody>
      </p:sp>
      <p:sp>
        <p:nvSpPr>
          <p:cNvPr id="1117" name="Google Shape;1117;p148"/>
          <p:cNvSpPr txBox="1"/>
          <p:nvPr/>
        </p:nvSpPr>
        <p:spPr>
          <a:xfrm>
            <a:off x="284125" y="504425"/>
            <a:ext cx="73845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5337"/>
                </a:solidFill>
                <a:latin typeface="Raleway"/>
                <a:ea typeface="Raleway"/>
                <a:cs typeface="Raleway"/>
                <a:sym typeface="Raleway"/>
              </a:rPr>
              <a:t>Groups at Cruise (Engineering)</a:t>
            </a:r>
            <a:endParaRPr b="1" sz="3000">
              <a:solidFill>
                <a:srgbClr val="FF5337"/>
              </a:solidFill>
              <a:latin typeface="Raleway"/>
              <a:ea typeface="Raleway"/>
              <a:cs typeface="Raleway"/>
              <a:sym typeface="Raleway"/>
            </a:endParaRPr>
          </a:p>
          <a:p>
            <a:pPr indent="0" lvl="0" marL="0" rtl="0" algn="l">
              <a:spcBef>
                <a:spcPts val="0"/>
              </a:spcBef>
              <a:spcAft>
                <a:spcPts val="0"/>
              </a:spcAft>
              <a:buNone/>
            </a:pPr>
            <a:r>
              <a:t/>
            </a:r>
            <a:endParaRPr>
              <a:solidFill>
                <a:srgbClr val="FF5337"/>
              </a:solidFill>
              <a:latin typeface="Raleway Medium"/>
              <a:ea typeface="Raleway Medium"/>
              <a:cs typeface="Raleway Medium"/>
              <a:sym typeface="Raleway Medium"/>
            </a:endParaRPr>
          </a:p>
        </p:txBody>
      </p:sp>
      <p:sp>
        <p:nvSpPr>
          <p:cNvPr id="1118" name="Google Shape;1118;p148"/>
          <p:cNvSpPr txBox="1"/>
          <p:nvPr/>
        </p:nvSpPr>
        <p:spPr>
          <a:xfrm>
            <a:off x="1634913" y="2284050"/>
            <a:ext cx="24156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9999"/>
                </a:solidFill>
              </a:rPr>
              <a:t>Deploy highly scalable systems</a:t>
            </a:r>
            <a:endParaRPr sz="1200">
              <a:solidFill>
                <a:srgbClr val="999999"/>
              </a:solidFill>
            </a:endParaRPr>
          </a:p>
        </p:txBody>
      </p:sp>
      <p:sp>
        <p:nvSpPr>
          <p:cNvPr id="1119" name="Google Shape;1119;p148"/>
          <p:cNvSpPr txBox="1"/>
          <p:nvPr/>
        </p:nvSpPr>
        <p:spPr>
          <a:xfrm>
            <a:off x="1634913" y="293722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Enable insights from our extensive data collection</a:t>
            </a:r>
            <a:endParaRPr sz="1200">
              <a:solidFill>
                <a:srgbClr val="999999"/>
              </a:solidFill>
            </a:endParaRPr>
          </a:p>
        </p:txBody>
      </p:sp>
      <p:sp>
        <p:nvSpPr>
          <p:cNvPr id="1120" name="Google Shape;1120;p148"/>
          <p:cNvSpPr txBox="1"/>
          <p:nvPr/>
        </p:nvSpPr>
        <p:spPr>
          <a:xfrm>
            <a:off x="1634913" y="3590400"/>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Use our diverse data to improve business and engineering decisions</a:t>
            </a:r>
            <a:endParaRPr sz="1200">
              <a:solidFill>
                <a:srgbClr val="999999"/>
              </a:solidFill>
            </a:endParaRPr>
          </a:p>
        </p:txBody>
      </p:sp>
      <p:sp>
        <p:nvSpPr>
          <p:cNvPr id="1121" name="Google Shape;1121;p148"/>
          <p:cNvSpPr txBox="1"/>
          <p:nvPr/>
        </p:nvSpPr>
        <p:spPr>
          <a:xfrm>
            <a:off x="1634913" y="424357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Build a world-class development environment at Cruise</a:t>
            </a:r>
            <a:endParaRPr sz="1200">
              <a:solidFill>
                <a:srgbClr val="999999"/>
              </a:solidFill>
            </a:endParaRPr>
          </a:p>
        </p:txBody>
      </p:sp>
      <p:sp>
        <p:nvSpPr>
          <p:cNvPr id="1122" name="Google Shape;1122;p148"/>
          <p:cNvSpPr txBox="1"/>
          <p:nvPr/>
        </p:nvSpPr>
        <p:spPr>
          <a:xfrm>
            <a:off x="5382572" y="1630875"/>
            <a:ext cx="1814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Enable our AVs to understand the world</a:t>
            </a:r>
            <a:endParaRPr sz="1200">
              <a:solidFill>
                <a:srgbClr val="999999"/>
              </a:solidFill>
            </a:endParaRPr>
          </a:p>
        </p:txBody>
      </p:sp>
      <p:sp>
        <p:nvSpPr>
          <p:cNvPr id="1123" name="Google Shape;1123;p148"/>
          <p:cNvSpPr txBox="1"/>
          <p:nvPr/>
        </p:nvSpPr>
        <p:spPr>
          <a:xfrm>
            <a:off x="5382525" y="2284050"/>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Enable our AVs to navigate the world</a:t>
            </a:r>
            <a:endParaRPr sz="1200">
              <a:solidFill>
                <a:srgbClr val="999999"/>
              </a:solidFill>
            </a:endParaRPr>
          </a:p>
        </p:txBody>
      </p:sp>
      <p:sp>
        <p:nvSpPr>
          <p:cNvPr id="1124" name="Google Shape;1124;p148"/>
          <p:cNvSpPr txBox="1"/>
          <p:nvPr/>
        </p:nvSpPr>
        <p:spPr>
          <a:xfrm>
            <a:off x="5382525" y="2937225"/>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Unlock ML development efficiency to accelerate our development</a:t>
            </a:r>
            <a:endParaRPr b="1" sz="1200"/>
          </a:p>
        </p:txBody>
      </p:sp>
      <p:sp>
        <p:nvSpPr>
          <p:cNvPr id="1125" name="Google Shape;1125;p148"/>
          <p:cNvSpPr txBox="1"/>
          <p:nvPr/>
        </p:nvSpPr>
        <p:spPr>
          <a:xfrm>
            <a:off x="5382525" y="3590400"/>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B7B7B7"/>
                </a:solidFill>
              </a:rPr>
              <a:t>Launch the world’s best AV ridesharing service</a:t>
            </a:r>
            <a:endParaRPr sz="1200">
              <a:solidFill>
                <a:srgbClr val="B7B7B7"/>
              </a:solidFill>
            </a:endParaRPr>
          </a:p>
        </p:txBody>
      </p:sp>
      <p:sp>
        <p:nvSpPr>
          <p:cNvPr id="1126" name="Google Shape;1126;p148"/>
          <p:cNvSpPr txBox="1"/>
          <p:nvPr/>
        </p:nvSpPr>
        <p:spPr>
          <a:xfrm>
            <a:off x="5382525" y="4243575"/>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Ensure we are always able to get the AV unstuck</a:t>
            </a:r>
            <a:endParaRPr sz="1200">
              <a:solidFill>
                <a:srgbClr val="999999"/>
              </a:solidFill>
            </a:endParaRPr>
          </a:p>
        </p:txBody>
      </p:sp>
      <p:sp>
        <p:nvSpPr>
          <p:cNvPr id="1127" name="Google Shape;1127;p148"/>
          <p:cNvSpPr/>
          <p:nvPr/>
        </p:nvSpPr>
        <p:spPr>
          <a:xfrm>
            <a:off x="361075" y="1545987"/>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AV Platform</a:t>
            </a:r>
            <a:endParaRPr sz="1200">
              <a:solidFill>
                <a:srgbClr val="666666"/>
              </a:solidFill>
            </a:endParaRPr>
          </a:p>
        </p:txBody>
      </p:sp>
      <p:sp>
        <p:nvSpPr>
          <p:cNvPr id="1128" name="Google Shape;1128;p148"/>
          <p:cNvSpPr txBox="1"/>
          <p:nvPr/>
        </p:nvSpPr>
        <p:spPr>
          <a:xfrm>
            <a:off x="1634913" y="163087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Building the nerves and muscles of the AV</a:t>
            </a:r>
            <a:endParaRPr sz="1200">
              <a:solidFill>
                <a:srgbClr val="99999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149"/>
          <p:cNvSpPr txBox="1"/>
          <p:nvPr/>
        </p:nvSpPr>
        <p:spPr>
          <a:xfrm>
            <a:off x="255800" y="1091400"/>
            <a:ext cx="8647800" cy="5103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Think about a robot car trying to make a right-turn in a quiet neighborhood</a:t>
            </a:r>
            <a:endParaRPr b="1" sz="1800">
              <a:solidFill>
                <a:schemeClr val="dk2"/>
              </a:solidFill>
              <a:latin typeface="Proxima Nova"/>
              <a:ea typeface="Proxima Nova"/>
              <a:cs typeface="Proxima Nova"/>
              <a:sym typeface="Proxima Nova"/>
            </a:endParaRPr>
          </a:p>
        </p:txBody>
      </p:sp>
      <p:sp>
        <p:nvSpPr>
          <p:cNvPr id="1134" name="Google Shape;1134;p149"/>
          <p:cNvSpPr txBox="1"/>
          <p:nvPr/>
        </p:nvSpPr>
        <p:spPr>
          <a:xfrm>
            <a:off x="0" y="568825"/>
            <a:ext cx="91440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Machine-Learning and Autonomous Vehicles</a:t>
            </a:r>
            <a:endParaRPr sz="1800">
              <a:solidFill>
                <a:srgbClr val="FF5337"/>
              </a:solidFill>
              <a:latin typeface="Proxima Nova Semibold"/>
              <a:ea typeface="Proxima Nova Semibold"/>
              <a:cs typeface="Proxima Nova Semibold"/>
              <a:sym typeface="Proxima Nova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pic>
        <p:nvPicPr>
          <p:cNvPr id="1139" name="Google Shape;1139;p150"/>
          <p:cNvPicPr preferRelativeResize="0"/>
          <p:nvPr/>
        </p:nvPicPr>
        <p:blipFill>
          <a:blip r:embed="rId3">
            <a:alphaModFix/>
          </a:blip>
          <a:stretch>
            <a:fillRect/>
          </a:stretch>
        </p:blipFill>
        <p:spPr>
          <a:xfrm>
            <a:off x="2137275" y="1601695"/>
            <a:ext cx="4869461" cy="3237006"/>
          </a:xfrm>
          <a:prstGeom prst="rect">
            <a:avLst/>
          </a:prstGeom>
          <a:noFill/>
          <a:ln>
            <a:noFill/>
          </a:ln>
        </p:spPr>
      </p:pic>
      <p:sp>
        <p:nvSpPr>
          <p:cNvPr id="1140" name="Google Shape;1140;p150"/>
          <p:cNvSpPr txBox="1"/>
          <p:nvPr/>
        </p:nvSpPr>
        <p:spPr>
          <a:xfrm>
            <a:off x="255800" y="1091400"/>
            <a:ext cx="8647800" cy="5103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Think about a robot car trying to make a right-turn in a quiet neighborhood</a:t>
            </a:r>
            <a:endParaRPr b="1" sz="1800">
              <a:solidFill>
                <a:schemeClr val="dk2"/>
              </a:solidFill>
              <a:latin typeface="Proxima Nova"/>
              <a:ea typeface="Proxima Nova"/>
              <a:cs typeface="Proxima Nova"/>
              <a:sym typeface="Proxima Nova"/>
            </a:endParaRPr>
          </a:p>
        </p:txBody>
      </p:sp>
      <p:sp>
        <p:nvSpPr>
          <p:cNvPr id="1141" name="Google Shape;1141;p150"/>
          <p:cNvSpPr txBox="1"/>
          <p:nvPr/>
        </p:nvSpPr>
        <p:spPr>
          <a:xfrm>
            <a:off x="0" y="568825"/>
            <a:ext cx="91440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Machine-Learning and Autonomous Vehicles</a:t>
            </a:r>
            <a:endParaRPr sz="1800">
              <a:solidFill>
                <a:srgbClr val="FF5337"/>
              </a:solidFill>
              <a:latin typeface="Proxima Nova Semibold"/>
              <a:ea typeface="Proxima Nova Semibold"/>
              <a:cs typeface="Proxima Nova Semibold"/>
              <a:sym typeface="Proxima Nova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51"/>
          <p:cNvSpPr txBox="1"/>
          <p:nvPr/>
        </p:nvSpPr>
        <p:spPr>
          <a:xfrm>
            <a:off x="0" y="568825"/>
            <a:ext cx="91440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Machine-Learning and Autonomous Vehicles</a:t>
            </a:r>
            <a:endParaRPr sz="1800">
              <a:solidFill>
                <a:srgbClr val="FF5337"/>
              </a:solidFill>
              <a:latin typeface="Proxima Nova Semibold"/>
              <a:ea typeface="Proxima Nova Semibold"/>
              <a:cs typeface="Proxima Nova Semibold"/>
              <a:sym typeface="Proxima Nova Semibold"/>
            </a:endParaRPr>
          </a:p>
        </p:txBody>
      </p:sp>
      <p:sp>
        <p:nvSpPr>
          <p:cNvPr id="1147" name="Google Shape;1147;p151"/>
          <p:cNvSpPr txBox="1"/>
          <p:nvPr/>
        </p:nvSpPr>
        <p:spPr>
          <a:xfrm>
            <a:off x="1697200" y="1054250"/>
            <a:ext cx="5232900" cy="56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Let’s look at some other examples</a:t>
            </a:r>
            <a:endParaRPr b="1" sz="1800">
              <a:solidFill>
                <a:schemeClr val="dk2"/>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Can you come up with heuristics to solve, say….</a:t>
            </a:r>
            <a:endParaRPr b="1" sz="1800">
              <a:solidFill>
                <a:schemeClr val="dk2"/>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52"/>
          <p:cNvSpPr txBox="1"/>
          <p:nvPr/>
        </p:nvSpPr>
        <p:spPr>
          <a:xfrm>
            <a:off x="0" y="568825"/>
            <a:ext cx="91440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Machine-Learning and Autonomous Vehicles</a:t>
            </a:r>
            <a:endParaRPr sz="1800">
              <a:solidFill>
                <a:srgbClr val="FF5337"/>
              </a:solidFill>
              <a:latin typeface="Proxima Nova Semibold"/>
              <a:ea typeface="Proxima Nova Semibold"/>
              <a:cs typeface="Proxima Nova Semibold"/>
              <a:sym typeface="Proxima Nova Semibold"/>
            </a:endParaRPr>
          </a:p>
        </p:txBody>
      </p:sp>
      <p:pic>
        <p:nvPicPr>
          <p:cNvPr id="1153" name="Google Shape;1153;p152"/>
          <p:cNvPicPr preferRelativeResize="0"/>
          <p:nvPr/>
        </p:nvPicPr>
        <p:blipFill>
          <a:blip r:embed="rId3">
            <a:alphaModFix/>
          </a:blip>
          <a:stretch>
            <a:fillRect/>
          </a:stretch>
        </p:blipFill>
        <p:spPr>
          <a:xfrm>
            <a:off x="1874075" y="1624871"/>
            <a:ext cx="4879050" cy="2933550"/>
          </a:xfrm>
          <a:prstGeom prst="rect">
            <a:avLst/>
          </a:prstGeom>
          <a:noFill/>
          <a:ln>
            <a:noFill/>
          </a:ln>
        </p:spPr>
      </p:pic>
      <p:sp>
        <p:nvSpPr>
          <p:cNvPr id="1154" name="Google Shape;1154;p152"/>
          <p:cNvSpPr txBox="1"/>
          <p:nvPr/>
        </p:nvSpPr>
        <p:spPr>
          <a:xfrm>
            <a:off x="1899050" y="4639525"/>
            <a:ext cx="48291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 This ^</a:t>
            </a:r>
            <a:endParaRPr b="1" sz="1800">
              <a:solidFill>
                <a:schemeClr val="dk2"/>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53"/>
          <p:cNvSpPr txBox="1"/>
          <p:nvPr/>
        </p:nvSpPr>
        <p:spPr>
          <a:xfrm>
            <a:off x="0" y="568825"/>
            <a:ext cx="91440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Machine-Learning and Autonomous Vehicles</a:t>
            </a:r>
            <a:endParaRPr sz="1800">
              <a:solidFill>
                <a:srgbClr val="FF5337"/>
              </a:solidFill>
              <a:latin typeface="Proxima Nova Semibold"/>
              <a:ea typeface="Proxima Nova Semibold"/>
              <a:cs typeface="Proxima Nova Semibold"/>
              <a:sym typeface="Proxima Nova Semibold"/>
            </a:endParaRPr>
          </a:p>
        </p:txBody>
      </p:sp>
      <p:sp>
        <p:nvSpPr>
          <p:cNvPr id="1160" name="Google Shape;1160;p153"/>
          <p:cNvSpPr txBox="1"/>
          <p:nvPr/>
        </p:nvSpPr>
        <p:spPr>
          <a:xfrm>
            <a:off x="1899050" y="4639525"/>
            <a:ext cx="4829100" cy="4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 Or this ^</a:t>
            </a:r>
            <a:endParaRPr b="1" sz="1800">
              <a:solidFill>
                <a:schemeClr val="dk2"/>
              </a:solidFill>
              <a:latin typeface="Proxima Nova"/>
              <a:ea typeface="Proxima Nova"/>
              <a:cs typeface="Proxima Nova"/>
              <a:sym typeface="Proxima Nova"/>
            </a:endParaRPr>
          </a:p>
        </p:txBody>
      </p:sp>
      <p:pic>
        <p:nvPicPr>
          <p:cNvPr id="1161" name="Google Shape;1161;p153"/>
          <p:cNvPicPr preferRelativeResize="0"/>
          <p:nvPr/>
        </p:nvPicPr>
        <p:blipFill>
          <a:blip r:embed="rId3">
            <a:alphaModFix/>
          </a:blip>
          <a:stretch>
            <a:fillRect/>
          </a:stretch>
        </p:blipFill>
        <p:spPr>
          <a:xfrm>
            <a:off x="2144975" y="1688775"/>
            <a:ext cx="4337240" cy="2710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54"/>
          <p:cNvSpPr txBox="1"/>
          <p:nvPr/>
        </p:nvSpPr>
        <p:spPr>
          <a:xfrm>
            <a:off x="28375" y="1091394"/>
            <a:ext cx="8520600" cy="400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Proxima Nova"/>
              <a:buChar char="●"/>
            </a:pPr>
            <a:r>
              <a:rPr b="1" lang="en" sz="1800">
                <a:solidFill>
                  <a:schemeClr val="dk2"/>
                </a:solidFill>
                <a:latin typeface="Proxima Nova"/>
                <a:ea typeface="Proxima Nova"/>
                <a:cs typeface="Proxima Nova"/>
                <a:sym typeface="Proxima Nova"/>
              </a:rPr>
              <a:t>Machine-Learning is a critical component of Cruise’s AV software</a:t>
            </a:r>
            <a:endParaRPr b="1"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b="1" lang="en" sz="1800">
                <a:solidFill>
                  <a:schemeClr val="dk2"/>
                </a:solidFill>
                <a:latin typeface="Proxima Nova"/>
                <a:ea typeface="Proxima Nova"/>
                <a:cs typeface="Proxima Nova"/>
                <a:sym typeface="Proxima Nova"/>
              </a:rPr>
              <a:t>Examples include...</a:t>
            </a:r>
            <a:endParaRPr b="1" sz="1800">
              <a:solidFill>
                <a:schemeClr val="dk2"/>
              </a:solidFill>
              <a:latin typeface="Proxima Nova"/>
              <a:ea typeface="Proxima Nova"/>
              <a:cs typeface="Proxima Nova"/>
              <a:sym typeface="Proxima Nova"/>
            </a:endParaRPr>
          </a:p>
        </p:txBody>
      </p:sp>
      <p:sp>
        <p:nvSpPr>
          <p:cNvPr id="1167" name="Google Shape;1167;p154"/>
          <p:cNvSpPr txBox="1"/>
          <p:nvPr/>
        </p:nvSpPr>
        <p:spPr>
          <a:xfrm>
            <a:off x="0" y="591600"/>
            <a:ext cx="91440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Cruise leverages ML across multiple scales</a:t>
            </a:r>
            <a:endParaRPr sz="1800">
              <a:solidFill>
                <a:srgbClr val="FF5337"/>
              </a:solidFill>
              <a:latin typeface="Proxima Nova Semibold"/>
              <a:ea typeface="Proxima Nova Semibold"/>
              <a:cs typeface="Proxima Nova Semibold"/>
              <a:sym typeface="Proxima Nova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pic>
        <p:nvPicPr>
          <p:cNvPr id="1172" name="Google Shape;1172;p155"/>
          <p:cNvPicPr preferRelativeResize="0"/>
          <p:nvPr/>
        </p:nvPicPr>
        <p:blipFill>
          <a:blip r:embed="rId3">
            <a:alphaModFix/>
          </a:blip>
          <a:stretch>
            <a:fillRect/>
          </a:stretch>
        </p:blipFill>
        <p:spPr>
          <a:xfrm>
            <a:off x="3764077" y="1694712"/>
            <a:ext cx="2714301" cy="1754074"/>
          </a:xfrm>
          <a:prstGeom prst="rect">
            <a:avLst/>
          </a:prstGeom>
          <a:noFill/>
          <a:ln>
            <a:noFill/>
          </a:ln>
        </p:spPr>
      </p:pic>
      <p:sp>
        <p:nvSpPr>
          <p:cNvPr id="1173" name="Google Shape;1173;p155"/>
          <p:cNvSpPr txBox="1"/>
          <p:nvPr/>
        </p:nvSpPr>
        <p:spPr>
          <a:xfrm>
            <a:off x="152400" y="1107775"/>
            <a:ext cx="3524100" cy="347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Proxima Nova"/>
                <a:ea typeface="Proxima Nova"/>
                <a:cs typeface="Proxima Nova"/>
                <a:sym typeface="Proxima Nova"/>
              </a:rPr>
              <a:t>In our individual AVs</a:t>
            </a:r>
            <a:endParaRPr b="1"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Object Detection</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Trajectory Prediction</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b="1" lang="en" sz="1800">
                <a:solidFill>
                  <a:schemeClr val="lt2"/>
                </a:solidFill>
                <a:latin typeface="Proxima Nova"/>
                <a:ea typeface="Proxima Nova"/>
                <a:cs typeface="Proxima Nova"/>
                <a:sym typeface="Proxima Nova"/>
              </a:rPr>
              <a:t>For our AV Fleets</a:t>
            </a:r>
            <a:endParaRPr b="1"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Routing/ETA</a:t>
            </a:r>
            <a:endParaRPr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Fleet Dispatch/Management</a:t>
            </a:r>
            <a:endParaRPr sz="1800">
              <a:solidFill>
                <a:schemeClr val="l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solidFill>
                  <a:schemeClr val="lt2"/>
                </a:solidFill>
                <a:latin typeface="Proxima Nova"/>
                <a:ea typeface="Proxima Nova"/>
                <a:cs typeface="Proxima Nova"/>
                <a:sym typeface="Proxima Nova"/>
              </a:rPr>
              <a:t>To support other ML pipelines</a:t>
            </a:r>
            <a:endParaRPr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ML-driven auto labeling</a:t>
            </a:r>
            <a:endParaRPr sz="1800">
              <a:solidFill>
                <a:schemeClr val="lt2"/>
              </a:solidFill>
              <a:latin typeface="Proxima Nova"/>
              <a:ea typeface="Proxima Nova"/>
              <a:cs typeface="Proxima Nova"/>
              <a:sym typeface="Proxima Nova"/>
            </a:endParaRPr>
          </a:p>
        </p:txBody>
      </p:sp>
      <p:sp>
        <p:nvSpPr>
          <p:cNvPr id="1174" name="Google Shape;1174;p155"/>
          <p:cNvSpPr txBox="1"/>
          <p:nvPr/>
        </p:nvSpPr>
        <p:spPr>
          <a:xfrm>
            <a:off x="0" y="591600"/>
            <a:ext cx="91440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Cruise leverages ML across multiple scales</a:t>
            </a:r>
            <a:endParaRPr sz="1800">
              <a:solidFill>
                <a:srgbClr val="FF5337"/>
              </a:solidFill>
              <a:latin typeface="Proxima Nova Semibold"/>
              <a:ea typeface="Proxima Nova Semibold"/>
              <a:cs typeface="Proxima Nova Semibold"/>
              <a:sym typeface="Proxima Nova Semibold"/>
            </a:endParaRPr>
          </a:p>
        </p:txBody>
      </p:sp>
      <p:pic>
        <p:nvPicPr>
          <p:cNvPr id="1175" name="Google Shape;1175;p155"/>
          <p:cNvPicPr preferRelativeResize="0"/>
          <p:nvPr/>
        </p:nvPicPr>
        <p:blipFill>
          <a:blip r:embed="rId4">
            <a:alphaModFix/>
          </a:blip>
          <a:stretch>
            <a:fillRect/>
          </a:stretch>
        </p:blipFill>
        <p:spPr>
          <a:xfrm>
            <a:off x="6821575" y="1389127"/>
            <a:ext cx="2022600" cy="23652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56"/>
          <p:cNvSpPr txBox="1"/>
          <p:nvPr/>
        </p:nvSpPr>
        <p:spPr>
          <a:xfrm>
            <a:off x="152400" y="1107775"/>
            <a:ext cx="3524100" cy="273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2"/>
                </a:solidFill>
                <a:latin typeface="Proxima Nova"/>
                <a:ea typeface="Proxima Nova"/>
                <a:cs typeface="Proxima Nova"/>
                <a:sym typeface="Proxima Nova"/>
              </a:rPr>
              <a:t>In our individual AVs</a:t>
            </a:r>
            <a:endParaRPr b="1"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Object Detection</a:t>
            </a:r>
            <a:endParaRPr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Trajectory Prediction</a:t>
            </a:r>
            <a:endParaRPr sz="1800">
              <a:solidFill>
                <a:schemeClr val="l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latin typeface="Proxima Nova"/>
                <a:ea typeface="Proxima Nova"/>
                <a:cs typeface="Proxima Nova"/>
                <a:sym typeface="Proxima Nova"/>
              </a:rPr>
              <a:t>For our AV Fleets</a:t>
            </a:r>
            <a:endParaRPr b="1"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Routing/ETA</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Fleet Dispatch/Management</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b="1" lang="en" sz="1800">
                <a:solidFill>
                  <a:schemeClr val="lt2"/>
                </a:solidFill>
                <a:latin typeface="Proxima Nova"/>
                <a:ea typeface="Proxima Nova"/>
                <a:cs typeface="Proxima Nova"/>
                <a:sym typeface="Proxima Nova"/>
              </a:rPr>
              <a:t>To support other ML pipelines</a:t>
            </a:r>
            <a:endParaRPr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ML-driven auto labeling</a:t>
            </a:r>
            <a:endParaRPr sz="1800">
              <a:solidFill>
                <a:schemeClr val="dk1"/>
              </a:solidFill>
              <a:latin typeface="Proxima Nova"/>
              <a:ea typeface="Proxima Nova"/>
              <a:cs typeface="Proxima Nova"/>
              <a:sym typeface="Proxima Nova"/>
            </a:endParaRPr>
          </a:p>
        </p:txBody>
      </p:sp>
      <p:sp>
        <p:nvSpPr>
          <p:cNvPr id="1181" name="Google Shape;1181;p156"/>
          <p:cNvSpPr txBox="1"/>
          <p:nvPr/>
        </p:nvSpPr>
        <p:spPr>
          <a:xfrm>
            <a:off x="0" y="591600"/>
            <a:ext cx="91440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Cruise leverages ML across multiple scales</a:t>
            </a:r>
            <a:endParaRPr sz="1800">
              <a:solidFill>
                <a:srgbClr val="FF5337"/>
              </a:solidFill>
              <a:latin typeface="Proxima Nova Semibold"/>
              <a:ea typeface="Proxima Nova Semibold"/>
              <a:cs typeface="Proxima Nova Semibold"/>
              <a:sym typeface="Proxima Nova Semibold"/>
            </a:endParaRPr>
          </a:p>
        </p:txBody>
      </p:sp>
      <p:pic>
        <p:nvPicPr>
          <p:cNvPr id="1182" name="Google Shape;1182;p156"/>
          <p:cNvPicPr preferRelativeResize="0"/>
          <p:nvPr/>
        </p:nvPicPr>
        <p:blipFill rotWithShape="1">
          <a:blip r:embed="rId3">
            <a:alphaModFix/>
          </a:blip>
          <a:srcRect b="1579" l="-4740" r="4740" t="-1579"/>
          <a:stretch/>
        </p:blipFill>
        <p:spPr>
          <a:xfrm>
            <a:off x="4962051" y="1299463"/>
            <a:ext cx="3392749" cy="254458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57"/>
          <p:cNvSpPr txBox="1"/>
          <p:nvPr/>
        </p:nvSpPr>
        <p:spPr>
          <a:xfrm>
            <a:off x="0" y="591600"/>
            <a:ext cx="91440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Cruise leverages ML across multiple scales</a:t>
            </a:r>
            <a:endParaRPr sz="1800">
              <a:solidFill>
                <a:srgbClr val="FF5337"/>
              </a:solidFill>
              <a:latin typeface="Proxima Nova Semibold"/>
              <a:ea typeface="Proxima Nova Semibold"/>
              <a:cs typeface="Proxima Nova Semibold"/>
              <a:sym typeface="Proxima Nova Semibold"/>
            </a:endParaRPr>
          </a:p>
        </p:txBody>
      </p:sp>
      <p:sp>
        <p:nvSpPr>
          <p:cNvPr id="1188" name="Google Shape;1188;p157"/>
          <p:cNvSpPr txBox="1"/>
          <p:nvPr/>
        </p:nvSpPr>
        <p:spPr>
          <a:xfrm>
            <a:off x="152400" y="1107775"/>
            <a:ext cx="3524100" cy="28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2"/>
                </a:solidFill>
                <a:latin typeface="Proxima Nova"/>
                <a:ea typeface="Proxima Nova"/>
                <a:cs typeface="Proxima Nova"/>
                <a:sym typeface="Proxima Nova"/>
              </a:rPr>
              <a:t>In our individual AVs</a:t>
            </a:r>
            <a:endParaRPr b="1"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Object Detection</a:t>
            </a:r>
            <a:endParaRPr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Trajectory Prediction</a:t>
            </a:r>
            <a:endParaRPr sz="1800">
              <a:solidFill>
                <a:schemeClr val="l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solidFill>
                  <a:schemeClr val="lt2"/>
                </a:solidFill>
                <a:latin typeface="Proxima Nova"/>
                <a:ea typeface="Proxima Nova"/>
                <a:cs typeface="Proxima Nova"/>
                <a:sym typeface="Proxima Nova"/>
              </a:rPr>
              <a:t>For our AV Fleets</a:t>
            </a:r>
            <a:endParaRPr b="1"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Routing/ETA</a:t>
            </a:r>
            <a:endParaRPr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Fleet Dispatch/Management</a:t>
            </a:r>
            <a:endParaRPr sz="1800">
              <a:solidFill>
                <a:schemeClr val="l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latin typeface="Proxima Nova"/>
                <a:ea typeface="Proxima Nova"/>
                <a:cs typeface="Proxima Nova"/>
                <a:sym typeface="Proxima Nova"/>
              </a:rPr>
              <a:t>To support other ML pipelines</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ML-driven auto labeling</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rgbClr val="333333"/>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113"/>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Why Self-Driving Cars?</a:t>
            </a:r>
            <a:endParaRPr sz="3000">
              <a:solidFill>
                <a:srgbClr val="FF5337"/>
              </a:solidFill>
              <a:latin typeface="Proxima Nova Semibold"/>
              <a:ea typeface="Proxima Nova Semibold"/>
              <a:cs typeface="Proxima Nova Semibold"/>
              <a:sym typeface="Proxima Nova Semibold"/>
            </a:endParaRPr>
          </a:p>
        </p:txBody>
      </p:sp>
      <p:sp>
        <p:nvSpPr>
          <p:cNvPr id="643" name="Google Shape;643;p113"/>
          <p:cNvSpPr txBox="1"/>
          <p:nvPr/>
        </p:nvSpPr>
        <p:spPr>
          <a:xfrm>
            <a:off x="311700" y="1064025"/>
            <a:ext cx="4362000" cy="3548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4245"/>
              </a:buClr>
              <a:buSzPts val="2000"/>
              <a:buFont typeface="Proxima Nova Semibold"/>
              <a:buChar char="●"/>
            </a:pPr>
            <a:r>
              <a:rPr lang="en" sz="2000">
                <a:solidFill>
                  <a:srgbClr val="3C4245"/>
                </a:solidFill>
                <a:latin typeface="Proxima Nova Semibold"/>
                <a:ea typeface="Proxima Nova Semibold"/>
                <a:cs typeface="Proxima Nova Semibold"/>
                <a:sym typeface="Proxima Nova Semibold"/>
              </a:rPr>
              <a:t>1.35 million people die each year</a:t>
            </a:r>
            <a:endParaRPr sz="2000">
              <a:solidFill>
                <a:srgbClr val="3C4245"/>
              </a:solidFill>
              <a:latin typeface="Proxima Nova Semibold"/>
              <a:ea typeface="Proxima Nova Semibold"/>
              <a:cs typeface="Proxima Nova Semibold"/>
              <a:sym typeface="Proxima Nova Semibold"/>
            </a:endParaRPr>
          </a:p>
          <a:p>
            <a:pPr indent="-355600" lvl="0" marL="457200" rtl="0" algn="l">
              <a:lnSpc>
                <a:spcPct val="115000"/>
              </a:lnSpc>
              <a:spcBef>
                <a:spcPts val="0"/>
              </a:spcBef>
              <a:spcAft>
                <a:spcPts val="0"/>
              </a:spcAft>
              <a:buClr>
                <a:srgbClr val="3C4245"/>
              </a:buClr>
              <a:buSzPts val="2000"/>
              <a:buFont typeface="Proxima Nova Semibold"/>
              <a:buChar char="●"/>
            </a:pPr>
            <a:r>
              <a:rPr lang="en" sz="2000">
                <a:solidFill>
                  <a:srgbClr val="3C4245"/>
                </a:solidFill>
                <a:latin typeface="Proxima Nova Semibold"/>
                <a:ea typeface="Proxima Nova Semibold"/>
                <a:cs typeface="Proxima Nova Semibold"/>
                <a:sym typeface="Proxima Nova Semibold"/>
              </a:rPr>
              <a:t>Road crashes are leading cause of death for ages 5-29</a:t>
            </a:r>
            <a:endParaRPr sz="2000">
              <a:solidFill>
                <a:srgbClr val="3C4245"/>
              </a:solidFill>
              <a:latin typeface="Proxima Nova Semibold"/>
              <a:ea typeface="Proxima Nova Semibold"/>
              <a:cs typeface="Proxima Nova Semibold"/>
              <a:sym typeface="Proxima Nova Semibold"/>
            </a:endParaRPr>
          </a:p>
          <a:p>
            <a:pPr indent="-355600" lvl="0" marL="457200" rtl="0" algn="l">
              <a:lnSpc>
                <a:spcPct val="115000"/>
              </a:lnSpc>
              <a:spcBef>
                <a:spcPts val="0"/>
              </a:spcBef>
              <a:spcAft>
                <a:spcPts val="0"/>
              </a:spcAft>
              <a:buClr>
                <a:srgbClr val="3C4245"/>
              </a:buClr>
              <a:buSzPts val="2000"/>
              <a:buFont typeface="Proxima Nova Semibold"/>
              <a:buChar char="●"/>
            </a:pPr>
            <a:r>
              <a:rPr lang="en" sz="2000">
                <a:solidFill>
                  <a:srgbClr val="3C4245"/>
                </a:solidFill>
                <a:latin typeface="Proxima Nova Semibold"/>
                <a:ea typeface="Proxima Nova Semibold"/>
                <a:cs typeface="Proxima Nova Semibold"/>
                <a:sym typeface="Proxima Nova Semibold"/>
              </a:rPr>
              <a:t>Passenger vehicles emit 4.6 tons CO2/yr</a:t>
            </a:r>
            <a:endParaRPr sz="2000">
              <a:solidFill>
                <a:srgbClr val="3C4245"/>
              </a:solidFill>
              <a:latin typeface="Proxima Nova Semibold"/>
              <a:ea typeface="Proxima Nova Semibold"/>
              <a:cs typeface="Proxima Nova Semibold"/>
              <a:sym typeface="Proxima Nova Semibold"/>
            </a:endParaRPr>
          </a:p>
          <a:p>
            <a:pPr indent="-355600" lvl="0" marL="457200" rtl="0" algn="l">
              <a:lnSpc>
                <a:spcPct val="115000"/>
              </a:lnSpc>
              <a:spcBef>
                <a:spcPts val="0"/>
              </a:spcBef>
              <a:spcAft>
                <a:spcPts val="0"/>
              </a:spcAft>
              <a:buClr>
                <a:srgbClr val="3C4245"/>
              </a:buClr>
              <a:buSzPts val="2000"/>
              <a:buFont typeface="Proxima Nova Semibold"/>
              <a:buChar char="●"/>
            </a:pPr>
            <a:r>
              <a:rPr lang="en" sz="2000">
                <a:solidFill>
                  <a:srgbClr val="3C4245"/>
                </a:solidFill>
                <a:latin typeface="Proxima Nova Semibold"/>
                <a:ea typeface="Proxima Nova Semibold"/>
                <a:cs typeface="Proxima Nova Semibold"/>
                <a:sym typeface="Proxima Nova Semibold"/>
              </a:rPr>
              <a:t>Americans spend about 293 hrs driving per year → 7 40-hr weeks!</a:t>
            </a:r>
            <a:endParaRPr sz="2000">
              <a:solidFill>
                <a:srgbClr val="3C4245"/>
              </a:solidFill>
              <a:latin typeface="Proxima Nova Semibold"/>
              <a:ea typeface="Proxima Nova Semibold"/>
              <a:cs typeface="Proxima Nova Semibold"/>
              <a:sym typeface="Proxima Nova Semibold"/>
            </a:endParaRPr>
          </a:p>
          <a:p>
            <a:pPr indent="-355600" lvl="0" marL="457200" rtl="0" algn="l">
              <a:lnSpc>
                <a:spcPct val="115000"/>
              </a:lnSpc>
              <a:spcBef>
                <a:spcPts val="0"/>
              </a:spcBef>
              <a:spcAft>
                <a:spcPts val="0"/>
              </a:spcAft>
              <a:buClr>
                <a:srgbClr val="3C4245"/>
              </a:buClr>
              <a:buSzPts val="2000"/>
              <a:buFont typeface="Proxima Nova Semibold"/>
              <a:buChar char="●"/>
            </a:pPr>
            <a:r>
              <a:rPr lang="en" sz="2000">
                <a:solidFill>
                  <a:srgbClr val="3C4245"/>
                </a:solidFill>
                <a:latin typeface="Proxima Nova Semibold"/>
                <a:ea typeface="Proxima Nova Semibold"/>
                <a:cs typeface="Proxima Nova Semibold"/>
                <a:sym typeface="Proxima Nova Semibold"/>
              </a:rPr>
              <a:t>42 hrs sitting in traffic :(</a:t>
            </a:r>
            <a:endParaRPr sz="2000">
              <a:solidFill>
                <a:srgbClr val="3C4245"/>
              </a:solidFill>
              <a:latin typeface="Proxima Nova Semibold"/>
              <a:ea typeface="Proxima Nova Semibold"/>
              <a:cs typeface="Proxima Nova Semibold"/>
              <a:sym typeface="Proxima Nova Semibold"/>
            </a:endParaRPr>
          </a:p>
        </p:txBody>
      </p:sp>
      <p:sp>
        <p:nvSpPr>
          <p:cNvPr id="644" name="Google Shape;644;p113"/>
          <p:cNvSpPr txBox="1"/>
          <p:nvPr/>
        </p:nvSpPr>
        <p:spPr>
          <a:xfrm>
            <a:off x="311250" y="4656575"/>
            <a:ext cx="8424600" cy="486900"/>
          </a:xfrm>
          <a:prstGeom prst="rect">
            <a:avLst/>
          </a:prstGeom>
          <a:noFill/>
          <a:ln>
            <a:noFill/>
          </a:ln>
        </p:spPr>
        <p:txBody>
          <a:bodyPr anchorCtr="0" anchor="t" bIns="91425" lIns="91425" spcFirstLastPara="1" rIns="91425" wrap="square" tIns="91425">
            <a:noAutofit/>
          </a:bodyPr>
          <a:lstStyle/>
          <a:p>
            <a:pPr indent="-266700" lvl="0" marL="457200" rtl="0" algn="l">
              <a:spcBef>
                <a:spcPts val="0"/>
              </a:spcBef>
              <a:spcAft>
                <a:spcPts val="0"/>
              </a:spcAft>
              <a:buSzPts val="600"/>
              <a:buFont typeface="Proxima Nova"/>
              <a:buAutoNum type="arabicPeriod"/>
            </a:pPr>
            <a:r>
              <a:rPr lang="en" sz="600" u="sng">
                <a:solidFill>
                  <a:schemeClr val="hlink"/>
                </a:solidFill>
                <a:latin typeface="Proxima Nova"/>
                <a:ea typeface="Proxima Nova"/>
                <a:cs typeface="Proxima Nova"/>
                <a:sym typeface="Proxima Nova"/>
                <a:hlinkClick r:id="rId3"/>
              </a:rPr>
              <a:t>https://www.who.int/news-room/fact-sheets/detail/road-traffic-injuries</a:t>
            </a:r>
            <a:endParaRPr sz="600">
              <a:latin typeface="Proxima Nova"/>
              <a:ea typeface="Proxima Nova"/>
              <a:cs typeface="Proxima Nova"/>
              <a:sym typeface="Proxima Nova"/>
            </a:endParaRPr>
          </a:p>
          <a:p>
            <a:pPr indent="-266700" lvl="0" marL="457200" rtl="0" algn="l">
              <a:spcBef>
                <a:spcPts val="0"/>
              </a:spcBef>
              <a:spcAft>
                <a:spcPts val="0"/>
              </a:spcAft>
              <a:buSzPts val="600"/>
              <a:buFont typeface="Proxima Nova"/>
              <a:buAutoNum type="arabicPeriod"/>
            </a:pPr>
            <a:r>
              <a:rPr lang="en" sz="600" u="sng">
                <a:solidFill>
                  <a:schemeClr val="hlink"/>
                </a:solidFill>
                <a:latin typeface="Proxima Nova"/>
                <a:ea typeface="Proxima Nova"/>
                <a:cs typeface="Proxima Nova"/>
                <a:sym typeface="Proxima Nova"/>
                <a:hlinkClick r:id="rId4"/>
              </a:rPr>
              <a:t>https://www.epa.gov/greenvehicles/greenhouse-gas-emissions-typical-passenger-vehicle</a:t>
            </a:r>
            <a:endParaRPr sz="600">
              <a:latin typeface="Proxima Nova"/>
              <a:ea typeface="Proxima Nova"/>
              <a:cs typeface="Proxima Nova"/>
              <a:sym typeface="Proxima Nova"/>
            </a:endParaRPr>
          </a:p>
          <a:p>
            <a:pPr indent="-266700" lvl="0" marL="457200" rtl="0" algn="l">
              <a:spcBef>
                <a:spcPts val="0"/>
              </a:spcBef>
              <a:spcAft>
                <a:spcPts val="0"/>
              </a:spcAft>
              <a:buSzPts val="600"/>
              <a:buFont typeface="Proxima Nova"/>
              <a:buAutoNum type="arabicPeriod"/>
            </a:pPr>
            <a:r>
              <a:rPr lang="en" sz="600" u="sng">
                <a:solidFill>
                  <a:schemeClr val="hlink"/>
                </a:solidFill>
                <a:latin typeface="Proxima Nova"/>
                <a:ea typeface="Proxima Nova"/>
                <a:cs typeface="Proxima Nova"/>
                <a:sym typeface="Proxima Nova"/>
                <a:hlinkClick r:id="rId5"/>
              </a:rPr>
              <a:t>https://www.automotive-fleet.com/136735/americans-spend-an-average-of-17-600-minutes-driving-annually</a:t>
            </a:r>
            <a:endParaRPr sz="600">
              <a:latin typeface="Proxima Nova"/>
              <a:ea typeface="Proxima Nova"/>
              <a:cs typeface="Proxima Nova"/>
              <a:sym typeface="Proxima Nova"/>
            </a:endParaRPr>
          </a:p>
          <a:p>
            <a:pPr indent="-266700" lvl="0" marL="457200" rtl="0" algn="l">
              <a:spcBef>
                <a:spcPts val="0"/>
              </a:spcBef>
              <a:spcAft>
                <a:spcPts val="0"/>
              </a:spcAft>
              <a:buSzPts val="600"/>
              <a:buFont typeface="Proxima Nova"/>
              <a:buAutoNum type="arabicPeriod"/>
            </a:pPr>
            <a:r>
              <a:rPr lang="en" sz="600" u="sng">
                <a:solidFill>
                  <a:schemeClr val="hlink"/>
                </a:solidFill>
                <a:latin typeface="Proxima Nova"/>
                <a:ea typeface="Proxima Nova"/>
                <a:cs typeface="Proxima Nova"/>
                <a:sym typeface="Proxima Nova"/>
                <a:hlinkClick r:id="rId6"/>
              </a:rPr>
              <a:t>https://bestlifeonline.com/traffic-commute-times/</a:t>
            </a:r>
            <a:endParaRPr sz="600">
              <a:latin typeface="Proxima Nova"/>
              <a:ea typeface="Proxima Nova"/>
              <a:cs typeface="Proxima Nova"/>
              <a:sym typeface="Proxima Nova"/>
            </a:endParaRPr>
          </a:p>
        </p:txBody>
      </p:sp>
      <p:pic>
        <p:nvPicPr>
          <p:cNvPr id="645" name="Google Shape;645;p113"/>
          <p:cNvPicPr preferRelativeResize="0"/>
          <p:nvPr/>
        </p:nvPicPr>
        <p:blipFill>
          <a:blip r:embed="rId7">
            <a:alphaModFix/>
          </a:blip>
          <a:stretch>
            <a:fillRect/>
          </a:stretch>
        </p:blipFill>
        <p:spPr>
          <a:xfrm>
            <a:off x="4765350" y="1248250"/>
            <a:ext cx="3970500" cy="2647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158"/>
          <p:cNvSpPr txBox="1"/>
          <p:nvPr/>
        </p:nvSpPr>
        <p:spPr>
          <a:xfrm>
            <a:off x="0" y="591600"/>
            <a:ext cx="91440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Cruise leverages ML across multiple scales</a:t>
            </a:r>
            <a:endParaRPr sz="1800">
              <a:solidFill>
                <a:srgbClr val="FF5337"/>
              </a:solidFill>
              <a:latin typeface="Proxima Nova Semibold"/>
              <a:ea typeface="Proxima Nova Semibold"/>
              <a:cs typeface="Proxima Nova Semibold"/>
              <a:sym typeface="Proxima Nova Semibold"/>
            </a:endParaRPr>
          </a:p>
        </p:txBody>
      </p:sp>
      <p:sp>
        <p:nvSpPr>
          <p:cNvPr id="1194" name="Google Shape;1194;p158"/>
          <p:cNvSpPr txBox="1"/>
          <p:nvPr/>
        </p:nvSpPr>
        <p:spPr>
          <a:xfrm>
            <a:off x="152402" y="1107774"/>
            <a:ext cx="3524100" cy="40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2"/>
                </a:solidFill>
                <a:latin typeface="Proxima Nova"/>
                <a:ea typeface="Proxima Nova"/>
                <a:cs typeface="Proxima Nova"/>
                <a:sym typeface="Proxima Nova"/>
              </a:rPr>
              <a:t>In our individual AVs</a:t>
            </a:r>
            <a:endParaRPr b="1"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Object Detection</a:t>
            </a:r>
            <a:endParaRPr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Trajectory Prediction</a:t>
            </a:r>
            <a:endParaRPr sz="1800">
              <a:solidFill>
                <a:schemeClr val="l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solidFill>
                  <a:schemeClr val="lt2"/>
                </a:solidFill>
                <a:latin typeface="Proxima Nova"/>
                <a:ea typeface="Proxima Nova"/>
                <a:cs typeface="Proxima Nova"/>
                <a:sym typeface="Proxima Nova"/>
              </a:rPr>
              <a:t>For our AV Fleets</a:t>
            </a:r>
            <a:endParaRPr b="1"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Routing/ETA</a:t>
            </a:r>
            <a:endParaRPr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Fleet Dispatch/Management</a:t>
            </a:r>
            <a:endParaRPr sz="1800">
              <a:solidFill>
                <a:schemeClr val="l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solidFill>
                  <a:schemeClr val="lt2"/>
                </a:solidFill>
                <a:latin typeface="Proxima Nova"/>
                <a:ea typeface="Proxima Nova"/>
                <a:cs typeface="Proxima Nova"/>
                <a:sym typeface="Proxima Nova"/>
              </a:rPr>
              <a:t>To support other ML pipelines</a:t>
            </a:r>
            <a:endParaRPr sz="1800">
              <a:solidFill>
                <a:schemeClr val="lt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ML-driven auto labeling</a:t>
            </a:r>
            <a:endParaRPr sz="1800">
              <a:solidFill>
                <a:schemeClr val="lt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rgbClr val="333333"/>
              </a:solidFill>
              <a:latin typeface="Proxima Nova"/>
              <a:ea typeface="Proxima Nova"/>
              <a:cs typeface="Proxima Nova"/>
              <a:sym typeface="Proxima Nova"/>
            </a:endParaRPr>
          </a:p>
        </p:txBody>
      </p:sp>
      <p:sp>
        <p:nvSpPr>
          <p:cNvPr id="1195" name="Google Shape;1195;p158"/>
          <p:cNvSpPr txBox="1"/>
          <p:nvPr/>
        </p:nvSpPr>
        <p:spPr>
          <a:xfrm>
            <a:off x="4246050" y="2167350"/>
            <a:ext cx="4712700" cy="808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dk2"/>
                </a:solidFill>
                <a:latin typeface="Proxima Nova"/>
                <a:ea typeface="Proxima Nova"/>
                <a:cs typeface="Proxima Nova"/>
                <a:sym typeface="Proxima Nova"/>
              </a:rPr>
              <a:t>And many more!</a:t>
            </a:r>
            <a:endParaRPr b="1">
              <a:solidFill>
                <a:schemeClr val="dk2"/>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159"/>
          <p:cNvSpPr txBox="1"/>
          <p:nvPr/>
        </p:nvSpPr>
        <p:spPr>
          <a:xfrm>
            <a:off x="0" y="591625"/>
            <a:ext cx="91440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ML-DevOps differs from “traditional” SW-DevOps</a:t>
            </a:r>
            <a:endParaRPr sz="1800">
              <a:solidFill>
                <a:srgbClr val="FF5337"/>
              </a:solidFill>
              <a:latin typeface="Proxima Nova Semibold"/>
              <a:ea typeface="Proxima Nova Semibold"/>
              <a:cs typeface="Proxima Nova Semibold"/>
              <a:sym typeface="Proxima Nova Semibold"/>
            </a:endParaRPr>
          </a:p>
        </p:txBody>
      </p:sp>
      <p:pic>
        <p:nvPicPr>
          <p:cNvPr id="1201" name="Google Shape;1201;p159"/>
          <p:cNvPicPr preferRelativeResize="0"/>
          <p:nvPr/>
        </p:nvPicPr>
        <p:blipFill>
          <a:blip r:embed="rId3">
            <a:alphaModFix/>
          </a:blip>
          <a:stretch>
            <a:fillRect/>
          </a:stretch>
        </p:blipFill>
        <p:spPr>
          <a:xfrm>
            <a:off x="2603925" y="973350"/>
            <a:ext cx="3936150" cy="3534649"/>
          </a:xfrm>
          <a:prstGeom prst="rect">
            <a:avLst/>
          </a:prstGeom>
          <a:noFill/>
          <a:ln>
            <a:noFill/>
          </a:ln>
        </p:spPr>
      </p:pic>
      <p:sp>
        <p:nvSpPr>
          <p:cNvPr id="1202" name="Google Shape;1202;p159"/>
          <p:cNvSpPr txBox="1"/>
          <p:nvPr/>
        </p:nvSpPr>
        <p:spPr>
          <a:xfrm>
            <a:off x="2253550" y="4452750"/>
            <a:ext cx="5465100" cy="57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ML-DevOps: “Data is your lifeblood”</a:t>
            </a:r>
            <a:endParaRPr b="1" sz="1800">
              <a:solidFill>
                <a:schemeClr val="dk2"/>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160"/>
          <p:cNvSpPr txBox="1"/>
          <p:nvPr/>
        </p:nvSpPr>
        <p:spPr>
          <a:xfrm>
            <a:off x="0" y="586150"/>
            <a:ext cx="91440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ML-DevOps differs from “traditional” SW-DevOps</a:t>
            </a:r>
            <a:endParaRPr sz="1800">
              <a:solidFill>
                <a:srgbClr val="FF5337"/>
              </a:solidFill>
              <a:latin typeface="Proxima Nova Semibold"/>
              <a:ea typeface="Proxima Nova Semibold"/>
              <a:cs typeface="Proxima Nova Semibold"/>
              <a:sym typeface="Proxima Nova Semibold"/>
            </a:endParaRPr>
          </a:p>
        </p:txBody>
      </p:sp>
      <p:pic>
        <p:nvPicPr>
          <p:cNvPr id="1208" name="Google Shape;1208;p160"/>
          <p:cNvPicPr preferRelativeResize="0"/>
          <p:nvPr/>
        </p:nvPicPr>
        <p:blipFill>
          <a:blip r:embed="rId3">
            <a:alphaModFix/>
          </a:blip>
          <a:stretch>
            <a:fillRect/>
          </a:stretch>
        </p:blipFill>
        <p:spPr>
          <a:xfrm>
            <a:off x="2294349" y="1077625"/>
            <a:ext cx="4555299" cy="1901476"/>
          </a:xfrm>
          <a:prstGeom prst="rect">
            <a:avLst/>
          </a:prstGeom>
          <a:noFill/>
          <a:ln>
            <a:noFill/>
          </a:ln>
        </p:spPr>
      </p:pic>
      <p:sp>
        <p:nvSpPr>
          <p:cNvPr id="1209" name="Google Shape;1209;p160"/>
          <p:cNvSpPr txBox="1"/>
          <p:nvPr/>
        </p:nvSpPr>
        <p:spPr>
          <a:xfrm>
            <a:off x="36475" y="3100275"/>
            <a:ext cx="9144000" cy="204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ML systems have an increased risk of technical debt</a:t>
            </a:r>
            <a:endParaRPr b="1"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Entanglement</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Data Dependencies</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Visibility Debt (Undeclared Consumers)</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Lack of common frameworks =&gt; Lots of Glue Code</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161"/>
          <p:cNvSpPr txBox="1"/>
          <p:nvPr/>
        </p:nvSpPr>
        <p:spPr>
          <a:xfrm>
            <a:off x="0" y="597075"/>
            <a:ext cx="91701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ML Platforms in Industry</a:t>
            </a:r>
            <a:endParaRPr sz="1800">
              <a:solidFill>
                <a:srgbClr val="FF5337"/>
              </a:solidFill>
              <a:latin typeface="Proxima Nova Semibold"/>
              <a:ea typeface="Proxima Nova Semibold"/>
              <a:cs typeface="Proxima Nova Semibold"/>
              <a:sym typeface="Proxima Nova Semibold"/>
            </a:endParaRPr>
          </a:p>
        </p:txBody>
      </p:sp>
      <p:sp>
        <p:nvSpPr>
          <p:cNvPr id="1215" name="Google Shape;1215;p161"/>
          <p:cNvSpPr txBox="1"/>
          <p:nvPr/>
        </p:nvSpPr>
        <p:spPr>
          <a:xfrm>
            <a:off x="41925" y="1206000"/>
            <a:ext cx="8800200" cy="393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Dedicated ML-Platforms are a nascent but</a:t>
            </a:r>
            <a:endParaRPr b="1" sz="1800">
              <a:solidFill>
                <a:schemeClr val="dk2"/>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critical component of modern day SW companies</a:t>
            </a:r>
            <a:endParaRPr b="1"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2"/>
                </a:solidFill>
                <a:latin typeface="Proxima Nova"/>
                <a:ea typeface="Proxima Nova"/>
                <a:cs typeface="Proxima Nova"/>
                <a:sym typeface="Proxima Nova"/>
              </a:rPr>
              <a:t>Examples:</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Michelangelo (Uber)</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FBFlow (Facebook)</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TFX (Google)</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Bighead (AirBnB)</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62"/>
          <p:cNvSpPr txBox="1"/>
          <p:nvPr/>
        </p:nvSpPr>
        <p:spPr>
          <a:xfrm>
            <a:off x="446775" y="316025"/>
            <a:ext cx="7383000" cy="39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600">
                <a:solidFill>
                  <a:srgbClr val="FFFFFF"/>
                </a:solidFill>
                <a:latin typeface="Proxima Nova"/>
                <a:ea typeface="Proxima Nova"/>
                <a:cs typeface="Proxima Nova"/>
                <a:sym typeface="Proxima Nova"/>
              </a:rPr>
              <a:t>ML Platform @ Cruise</a:t>
            </a:r>
            <a:endParaRPr b="1" sz="36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36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solidFill>
                  <a:srgbClr val="FFFFFF"/>
                </a:solidFill>
                <a:latin typeface="Proxima Nova"/>
                <a:ea typeface="Proxima Nova"/>
                <a:cs typeface="Proxima Nova"/>
                <a:sym typeface="Proxima Nova"/>
              </a:rPr>
              <a:t>Empower machine learning teams at Cruise to efficiently experiment, frequently deploy and safely accelerate our development.</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163"/>
          <p:cNvSpPr txBox="1"/>
          <p:nvPr/>
        </p:nvSpPr>
        <p:spPr>
          <a:xfrm>
            <a:off x="2601950" y="1047050"/>
            <a:ext cx="3789900" cy="60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Three Core Product Areas</a:t>
            </a:r>
            <a:endParaRPr sz="1800">
              <a:solidFill>
                <a:schemeClr val="dk2"/>
              </a:solidFill>
              <a:latin typeface="Proxima Nova"/>
              <a:ea typeface="Proxima Nova"/>
              <a:cs typeface="Proxima Nova"/>
              <a:sym typeface="Proxima Nova"/>
            </a:endParaRPr>
          </a:p>
        </p:txBody>
      </p:sp>
      <p:sp>
        <p:nvSpPr>
          <p:cNvPr id="1226" name="Google Shape;1226;p163"/>
          <p:cNvSpPr txBox="1"/>
          <p:nvPr/>
        </p:nvSpPr>
        <p:spPr>
          <a:xfrm>
            <a:off x="0" y="597050"/>
            <a:ext cx="91440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Machine Learning Platform @ Cruise</a:t>
            </a:r>
            <a:endParaRPr sz="1800">
              <a:solidFill>
                <a:srgbClr val="FF5337"/>
              </a:solidFill>
              <a:latin typeface="Proxima Nova Semibold"/>
              <a:ea typeface="Proxima Nova Semibold"/>
              <a:cs typeface="Proxima Nova Semibold"/>
              <a:sym typeface="Proxima Nova Semibold"/>
            </a:endParaRPr>
          </a:p>
        </p:txBody>
      </p:sp>
      <p:sp>
        <p:nvSpPr>
          <p:cNvPr id="1227" name="Google Shape;1227;p163"/>
          <p:cNvSpPr txBox="1"/>
          <p:nvPr/>
        </p:nvSpPr>
        <p:spPr>
          <a:xfrm>
            <a:off x="317875" y="1682263"/>
            <a:ext cx="2514600" cy="60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25474"/>
                </a:solidFill>
                <a:latin typeface="Proxima Nova Semibold"/>
                <a:ea typeface="Proxima Nova Semibold"/>
                <a:cs typeface="Proxima Nova Semibold"/>
                <a:sym typeface="Proxima Nova Semibold"/>
              </a:rPr>
              <a:t>Data Preparation</a:t>
            </a:r>
            <a:endParaRPr sz="1800">
              <a:solidFill>
                <a:srgbClr val="525474"/>
              </a:solidFill>
              <a:latin typeface="Proxima Nova Semibold"/>
              <a:ea typeface="Proxima Nova Semibold"/>
              <a:cs typeface="Proxima Nova Semibold"/>
              <a:sym typeface="Proxima Nova Semibold"/>
            </a:endParaRPr>
          </a:p>
        </p:txBody>
      </p:sp>
      <p:sp>
        <p:nvSpPr>
          <p:cNvPr id="1228" name="Google Shape;1228;p163"/>
          <p:cNvSpPr txBox="1"/>
          <p:nvPr/>
        </p:nvSpPr>
        <p:spPr>
          <a:xfrm>
            <a:off x="3119275" y="1682263"/>
            <a:ext cx="2514600" cy="60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25474"/>
                </a:solidFill>
                <a:latin typeface="Proxima Nova Semibold"/>
                <a:ea typeface="Proxima Nova Semibold"/>
                <a:cs typeface="Proxima Nova Semibold"/>
                <a:sym typeface="Proxima Nova Semibold"/>
              </a:rPr>
              <a:t>Training</a:t>
            </a:r>
            <a:endParaRPr sz="1800">
              <a:solidFill>
                <a:srgbClr val="525474"/>
              </a:solidFill>
              <a:latin typeface="Proxima Nova Semibold"/>
              <a:ea typeface="Proxima Nova Semibold"/>
              <a:cs typeface="Proxima Nova Semibold"/>
              <a:sym typeface="Proxima Nova Semibold"/>
            </a:endParaRPr>
          </a:p>
        </p:txBody>
      </p:sp>
      <p:sp>
        <p:nvSpPr>
          <p:cNvPr id="1229" name="Google Shape;1229;p163"/>
          <p:cNvSpPr txBox="1"/>
          <p:nvPr/>
        </p:nvSpPr>
        <p:spPr>
          <a:xfrm>
            <a:off x="6311525" y="1682263"/>
            <a:ext cx="2514600" cy="60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25474"/>
                </a:solidFill>
                <a:latin typeface="Proxima Nova Semibold"/>
                <a:ea typeface="Proxima Nova Semibold"/>
                <a:cs typeface="Proxima Nova Semibold"/>
                <a:sym typeface="Proxima Nova Semibold"/>
              </a:rPr>
              <a:t>Deployment</a:t>
            </a:r>
            <a:endParaRPr sz="1800">
              <a:solidFill>
                <a:srgbClr val="525474"/>
              </a:solidFill>
              <a:latin typeface="Proxima Nova Semibold"/>
              <a:ea typeface="Proxima Nova Semibold"/>
              <a:cs typeface="Proxima Nova Semibold"/>
              <a:sym typeface="Proxima Nova Semibold"/>
            </a:endParaRPr>
          </a:p>
        </p:txBody>
      </p:sp>
      <p:sp>
        <p:nvSpPr>
          <p:cNvPr id="1230" name="Google Shape;1230;p163"/>
          <p:cNvSpPr txBox="1"/>
          <p:nvPr/>
        </p:nvSpPr>
        <p:spPr>
          <a:xfrm>
            <a:off x="317875" y="3687463"/>
            <a:ext cx="2514600" cy="96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333333"/>
                </a:solidFill>
                <a:latin typeface="Proxima Nova"/>
                <a:ea typeface="Proxima Nova"/>
                <a:cs typeface="Proxima Nova"/>
                <a:sym typeface="Proxima Nova"/>
              </a:rPr>
              <a:t>Discover data and prepare datasets</a:t>
            </a:r>
            <a:endParaRPr sz="1600">
              <a:solidFill>
                <a:srgbClr val="333333"/>
              </a:solidFill>
              <a:latin typeface="Proxima Nova"/>
              <a:ea typeface="Proxima Nova"/>
              <a:cs typeface="Proxima Nova"/>
              <a:sym typeface="Proxima Nova"/>
            </a:endParaRPr>
          </a:p>
        </p:txBody>
      </p:sp>
      <p:sp>
        <p:nvSpPr>
          <p:cNvPr id="1231" name="Google Shape;1231;p163"/>
          <p:cNvSpPr txBox="1"/>
          <p:nvPr/>
        </p:nvSpPr>
        <p:spPr>
          <a:xfrm>
            <a:off x="3314700" y="3687463"/>
            <a:ext cx="2514600" cy="96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333333"/>
                </a:solidFill>
                <a:latin typeface="Proxima Nova"/>
                <a:ea typeface="Proxima Nova"/>
                <a:cs typeface="Proxima Nova"/>
                <a:sym typeface="Proxima Nova"/>
              </a:rPr>
              <a:t>Experiment and learn quickly</a:t>
            </a:r>
            <a:endParaRPr sz="1600">
              <a:solidFill>
                <a:srgbClr val="333333"/>
              </a:solidFill>
              <a:latin typeface="Proxima Nova"/>
              <a:ea typeface="Proxima Nova"/>
              <a:cs typeface="Proxima Nova"/>
              <a:sym typeface="Proxima Nova"/>
            </a:endParaRPr>
          </a:p>
        </p:txBody>
      </p:sp>
      <p:sp>
        <p:nvSpPr>
          <p:cNvPr id="1232" name="Google Shape;1232;p163"/>
          <p:cNvSpPr txBox="1"/>
          <p:nvPr/>
        </p:nvSpPr>
        <p:spPr>
          <a:xfrm>
            <a:off x="6311525" y="3687463"/>
            <a:ext cx="2514600" cy="96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333333"/>
                </a:solidFill>
                <a:latin typeface="Proxima Nova"/>
                <a:ea typeface="Proxima Nova"/>
                <a:cs typeface="Proxima Nova"/>
                <a:sym typeface="Proxima Nova"/>
              </a:rPr>
              <a:t>Deploy to the cloud or car</a:t>
            </a:r>
            <a:endParaRPr sz="1600">
              <a:solidFill>
                <a:srgbClr val="333333"/>
              </a:solidFill>
              <a:latin typeface="Proxima Nova"/>
              <a:ea typeface="Proxima Nova"/>
              <a:cs typeface="Proxima Nova"/>
              <a:sym typeface="Proxima Nova"/>
            </a:endParaRPr>
          </a:p>
        </p:txBody>
      </p:sp>
      <p:pic>
        <p:nvPicPr>
          <p:cNvPr id="1233" name="Google Shape;1233;p163"/>
          <p:cNvPicPr preferRelativeResize="0"/>
          <p:nvPr/>
        </p:nvPicPr>
        <p:blipFill>
          <a:blip r:embed="rId3">
            <a:alphaModFix/>
          </a:blip>
          <a:stretch>
            <a:fillRect/>
          </a:stretch>
        </p:blipFill>
        <p:spPr>
          <a:xfrm>
            <a:off x="6959225" y="2262950"/>
            <a:ext cx="1219200" cy="1219200"/>
          </a:xfrm>
          <a:prstGeom prst="rect">
            <a:avLst/>
          </a:prstGeom>
          <a:noFill/>
          <a:ln>
            <a:noFill/>
          </a:ln>
        </p:spPr>
      </p:pic>
      <p:pic>
        <p:nvPicPr>
          <p:cNvPr id="1234" name="Google Shape;1234;p163"/>
          <p:cNvPicPr preferRelativeResize="0"/>
          <p:nvPr/>
        </p:nvPicPr>
        <p:blipFill>
          <a:blip r:embed="rId4">
            <a:alphaModFix/>
          </a:blip>
          <a:stretch>
            <a:fillRect/>
          </a:stretch>
        </p:blipFill>
        <p:spPr>
          <a:xfrm>
            <a:off x="3871038" y="2311200"/>
            <a:ext cx="1251700" cy="1251700"/>
          </a:xfrm>
          <a:prstGeom prst="rect">
            <a:avLst/>
          </a:prstGeom>
          <a:noFill/>
          <a:ln>
            <a:noFill/>
          </a:ln>
        </p:spPr>
      </p:pic>
      <p:pic>
        <p:nvPicPr>
          <p:cNvPr id="1235" name="Google Shape;1235;p163"/>
          <p:cNvPicPr preferRelativeResize="0"/>
          <p:nvPr/>
        </p:nvPicPr>
        <p:blipFill>
          <a:blip r:embed="rId5">
            <a:alphaModFix/>
          </a:blip>
          <a:stretch>
            <a:fillRect/>
          </a:stretch>
        </p:blipFill>
        <p:spPr>
          <a:xfrm>
            <a:off x="915950" y="2250102"/>
            <a:ext cx="1318450" cy="1318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164"/>
          <p:cNvSpPr txBox="1"/>
          <p:nvPr/>
        </p:nvSpPr>
        <p:spPr>
          <a:xfrm>
            <a:off x="0" y="597050"/>
            <a:ext cx="91440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5337"/>
                </a:solidFill>
                <a:latin typeface="Proxima Nova Semibold"/>
                <a:ea typeface="Proxima Nova Semibold"/>
                <a:cs typeface="Proxima Nova Semibold"/>
                <a:sym typeface="Proxima Nova Semibold"/>
              </a:rPr>
              <a:t>Machine Learning Platform @ Cruise</a:t>
            </a:r>
            <a:endParaRPr sz="1800">
              <a:solidFill>
                <a:srgbClr val="FF5337"/>
              </a:solidFill>
              <a:latin typeface="Proxima Nova Semibold"/>
              <a:ea typeface="Proxima Nova Semibold"/>
              <a:cs typeface="Proxima Nova Semibold"/>
              <a:sym typeface="Proxima Nova Semibold"/>
            </a:endParaRPr>
          </a:p>
        </p:txBody>
      </p:sp>
      <p:pic>
        <p:nvPicPr>
          <p:cNvPr id="1241" name="Google Shape;1241;p164"/>
          <p:cNvPicPr preferRelativeResize="0"/>
          <p:nvPr/>
        </p:nvPicPr>
        <p:blipFill>
          <a:blip r:embed="rId3">
            <a:alphaModFix/>
          </a:blip>
          <a:stretch>
            <a:fillRect/>
          </a:stretch>
        </p:blipFill>
        <p:spPr>
          <a:xfrm>
            <a:off x="1044750" y="1023125"/>
            <a:ext cx="6836550" cy="4059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165"/>
          <p:cNvSpPr txBox="1"/>
          <p:nvPr>
            <p:ph type="title"/>
          </p:nvPr>
        </p:nvSpPr>
        <p:spPr>
          <a:xfrm>
            <a:off x="311700" y="1589600"/>
            <a:ext cx="8520600" cy="774000"/>
          </a:xfrm>
          <a:prstGeom prst="rect">
            <a:avLst/>
          </a:prstGeom>
          <a:effectLst>
            <a:outerShdw blurRad="42863"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5337"/>
                </a:solidFill>
                <a:latin typeface="Raleway"/>
                <a:ea typeface="Raleway"/>
                <a:cs typeface="Raleway"/>
                <a:sym typeface="Raleway"/>
              </a:rPr>
              <a:t>Product Engineering</a:t>
            </a:r>
            <a:endParaRPr b="1" sz="3600">
              <a:solidFill>
                <a:srgbClr val="FF5337"/>
              </a:solidFill>
              <a:latin typeface="Raleway"/>
              <a:ea typeface="Raleway"/>
              <a:cs typeface="Raleway"/>
              <a:sym typeface="Raleway"/>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Google Shape;1251;p16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1252" name="Google Shape;1252;p16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Teresa Lin</a:t>
            </a:r>
            <a:endParaRPr/>
          </a:p>
        </p:txBody>
      </p:sp>
      <p:sp>
        <p:nvSpPr>
          <p:cNvPr id="1253" name="Google Shape;1253;p16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Joined Cruise Sept 2018</a:t>
            </a:r>
            <a:endParaRPr/>
          </a:p>
          <a:p>
            <a:pPr indent="-342900" lvl="0" marL="457200" rtl="0" algn="l">
              <a:spcBef>
                <a:spcPts val="0"/>
              </a:spcBef>
              <a:spcAft>
                <a:spcPts val="0"/>
              </a:spcAft>
              <a:buSzPts val="1800"/>
              <a:buChar char="-"/>
            </a:pPr>
            <a:r>
              <a:rPr lang="en"/>
              <a:t>Full-stack software engineer</a:t>
            </a:r>
            <a:endParaRPr/>
          </a:p>
          <a:p>
            <a:pPr indent="-342900" lvl="0" marL="457200" rtl="0" algn="l">
              <a:spcBef>
                <a:spcPts val="0"/>
              </a:spcBef>
              <a:spcAft>
                <a:spcPts val="0"/>
              </a:spcAft>
              <a:buSzPts val="1800"/>
              <a:buChar char="-"/>
            </a:pPr>
            <a:r>
              <a:rPr lang="en"/>
              <a:t>Product Engineering - Rideshare Backend</a:t>
            </a:r>
            <a:endParaRPr/>
          </a:p>
          <a:p>
            <a:pPr indent="-342900" lvl="0" marL="457200" rtl="0" algn="l">
              <a:spcBef>
                <a:spcPts val="0"/>
              </a:spcBef>
              <a:spcAft>
                <a:spcPts val="0"/>
              </a:spcAft>
              <a:buSzPts val="1800"/>
              <a:buChar char="-"/>
            </a:pPr>
            <a:r>
              <a:rPr lang="en"/>
              <a:t>MIT BS 2015, MS 2018</a:t>
            </a:r>
            <a:endParaRPr/>
          </a:p>
          <a:p>
            <a:pPr indent="-342900" lvl="0" marL="457200" rtl="0" algn="l">
              <a:spcBef>
                <a:spcPts val="0"/>
              </a:spcBef>
              <a:spcAft>
                <a:spcPts val="0"/>
              </a:spcAft>
              <a:buSzPts val="1800"/>
              <a:buChar char="-"/>
            </a:pPr>
            <a:r>
              <a:rPr lang="en"/>
              <a:t>New to the SF Bay Area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167"/>
          <p:cNvSpPr/>
          <p:nvPr/>
        </p:nvSpPr>
        <p:spPr>
          <a:xfrm>
            <a:off x="6962775" y="-7900"/>
            <a:ext cx="2181325" cy="5154100"/>
          </a:xfrm>
          <a:custGeom>
            <a:rect b="b" l="l" r="r" t="t"/>
            <a:pathLst>
              <a:path extrusionOk="0" h="206164" w="87253">
                <a:moveTo>
                  <a:pt x="0" y="240"/>
                </a:moveTo>
                <a:lnTo>
                  <a:pt x="55007" y="206142"/>
                </a:lnTo>
                <a:lnTo>
                  <a:pt x="87253" y="206164"/>
                </a:lnTo>
                <a:lnTo>
                  <a:pt x="87191" y="0"/>
                </a:lnTo>
                <a:close/>
              </a:path>
            </a:pathLst>
          </a:custGeom>
          <a:solidFill>
            <a:srgbClr val="FF5337"/>
          </a:solidFill>
          <a:ln>
            <a:noFill/>
          </a:ln>
        </p:spPr>
      </p:sp>
      <p:pic>
        <p:nvPicPr>
          <p:cNvPr id="1259" name="Google Shape;1259;p167"/>
          <p:cNvPicPr preferRelativeResize="0"/>
          <p:nvPr/>
        </p:nvPicPr>
        <p:blipFill>
          <a:blip r:embed="rId3">
            <a:alphaModFix/>
          </a:blip>
          <a:stretch>
            <a:fillRect/>
          </a:stretch>
        </p:blipFill>
        <p:spPr>
          <a:xfrm>
            <a:off x="7729598" y="760100"/>
            <a:ext cx="805153" cy="831625"/>
          </a:xfrm>
          <a:prstGeom prst="rect">
            <a:avLst/>
          </a:prstGeom>
          <a:noFill/>
          <a:ln>
            <a:noFill/>
          </a:ln>
        </p:spPr>
      </p:pic>
      <p:sp>
        <p:nvSpPr>
          <p:cNvPr id="1260" name="Google Shape;1260;p167"/>
          <p:cNvSpPr/>
          <p:nvPr/>
        </p:nvSpPr>
        <p:spPr>
          <a:xfrm>
            <a:off x="8337950" y="-1325"/>
            <a:ext cx="806150" cy="5147125"/>
          </a:xfrm>
          <a:custGeom>
            <a:rect b="b" l="l" r="r" t="t"/>
            <a:pathLst>
              <a:path extrusionOk="0" h="205885" w="32246">
                <a:moveTo>
                  <a:pt x="32066" y="0"/>
                </a:moveTo>
                <a:lnTo>
                  <a:pt x="0" y="205863"/>
                </a:lnTo>
                <a:lnTo>
                  <a:pt x="32246" y="205885"/>
                </a:lnTo>
                <a:lnTo>
                  <a:pt x="32246" y="145"/>
                </a:lnTo>
                <a:close/>
              </a:path>
            </a:pathLst>
          </a:custGeom>
          <a:solidFill>
            <a:srgbClr val="E34930"/>
          </a:solidFill>
          <a:ln>
            <a:noFill/>
          </a:ln>
        </p:spPr>
      </p:sp>
      <p:sp>
        <p:nvSpPr>
          <p:cNvPr id="1261" name="Google Shape;1261;p167"/>
          <p:cNvSpPr/>
          <p:nvPr/>
        </p:nvSpPr>
        <p:spPr>
          <a:xfrm>
            <a:off x="361065" y="2852337"/>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Data Infrastructure</a:t>
            </a:r>
            <a:endParaRPr sz="1200">
              <a:solidFill>
                <a:srgbClr val="666666"/>
              </a:solidFill>
            </a:endParaRPr>
          </a:p>
        </p:txBody>
      </p:sp>
      <p:sp>
        <p:nvSpPr>
          <p:cNvPr id="1262" name="Google Shape;1262;p167"/>
          <p:cNvSpPr/>
          <p:nvPr/>
        </p:nvSpPr>
        <p:spPr>
          <a:xfrm>
            <a:off x="361075" y="2199162"/>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Core Infrastructure</a:t>
            </a:r>
            <a:endParaRPr sz="1200">
              <a:solidFill>
                <a:srgbClr val="666666"/>
              </a:solidFill>
            </a:endParaRPr>
          </a:p>
        </p:txBody>
      </p:sp>
      <p:sp>
        <p:nvSpPr>
          <p:cNvPr id="1263" name="Google Shape;1263;p167"/>
          <p:cNvSpPr/>
          <p:nvPr/>
        </p:nvSpPr>
        <p:spPr>
          <a:xfrm>
            <a:off x="361073" y="3505506"/>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Data Science</a:t>
            </a:r>
            <a:endParaRPr sz="1200">
              <a:solidFill>
                <a:srgbClr val="666666"/>
              </a:solidFill>
            </a:endParaRPr>
          </a:p>
        </p:txBody>
      </p:sp>
      <p:sp>
        <p:nvSpPr>
          <p:cNvPr id="1264" name="Google Shape;1264;p167"/>
          <p:cNvSpPr/>
          <p:nvPr/>
        </p:nvSpPr>
        <p:spPr>
          <a:xfrm>
            <a:off x="361073" y="4158675"/>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Engineering Productivity</a:t>
            </a:r>
            <a:endParaRPr sz="1200">
              <a:solidFill>
                <a:srgbClr val="666666"/>
              </a:solidFill>
            </a:endParaRPr>
          </a:p>
        </p:txBody>
      </p:sp>
      <p:sp>
        <p:nvSpPr>
          <p:cNvPr id="1265" name="Google Shape;1265;p167"/>
          <p:cNvSpPr/>
          <p:nvPr/>
        </p:nvSpPr>
        <p:spPr>
          <a:xfrm>
            <a:off x="4108715" y="1545969"/>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Ground Truth</a:t>
            </a:r>
            <a:endParaRPr sz="1200">
              <a:solidFill>
                <a:srgbClr val="666666"/>
              </a:solidFill>
            </a:endParaRPr>
          </a:p>
        </p:txBody>
      </p:sp>
      <p:sp>
        <p:nvSpPr>
          <p:cNvPr id="1266" name="Google Shape;1266;p167"/>
          <p:cNvSpPr/>
          <p:nvPr/>
        </p:nvSpPr>
        <p:spPr>
          <a:xfrm>
            <a:off x="4108708" y="2852319"/>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ML Platform</a:t>
            </a:r>
            <a:endParaRPr sz="1200">
              <a:solidFill>
                <a:srgbClr val="666666"/>
              </a:solidFill>
            </a:endParaRPr>
          </a:p>
        </p:txBody>
      </p:sp>
      <p:sp>
        <p:nvSpPr>
          <p:cNvPr id="1267" name="Google Shape;1267;p167"/>
          <p:cNvSpPr/>
          <p:nvPr/>
        </p:nvSpPr>
        <p:spPr>
          <a:xfrm>
            <a:off x="4108700" y="2199138"/>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Mapping</a:t>
            </a:r>
            <a:endParaRPr sz="1200">
              <a:solidFill>
                <a:srgbClr val="666666"/>
              </a:solidFill>
            </a:endParaRPr>
          </a:p>
        </p:txBody>
      </p:sp>
      <p:sp>
        <p:nvSpPr>
          <p:cNvPr id="1268" name="Google Shape;1268;p167"/>
          <p:cNvSpPr/>
          <p:nvPr/>
        </p:nvSpPr>
        <p:spPr>
          <a:xfrm>
            <a:off x="4108690" y="4158663"/>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Remote Assistance</a:t>
            </a:r>
            <a:endParaRPr sz="1200">
              <a:solidFill>
                <a:srgbClr val="666666"/>
              </a:solidFill>
            </a:endParaRPr>
          </a:p>
        </p:txBody>
      </p:sp>
      <p:sp>
        <p:nvSpPr>
          <p:cNvPr id="1269" name="Google Shape;1269;p167"/>
          <p:cNvSpPr/>
          <p:nvPr/>
        </p:nvSpPr>
        <p:spPr>
          <a:xfrm>
            <a:off x="4108698" y="3505475"/>
            <a:ext cx="1159200" cy="552300"/>
          </a:xfrm>
          <a:prstGeom prst="roundRect">
            <a:avLst>
              <a:gd fmla="val 16667" name="adj"/>
            </a:avLst>
          </a:prstGeom>
          <a:solidFill>
            <a:srgbClr val="FF53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Product Engineering</a:t>
            </a:r>
            <a:endParaRPr b="1" sz="1200">
              <a:solidFill>
                <a:srgbClr val="FFFFFF"/>
              </a:solidFill>
            </a:endParaRPr>
          </a:p>
        </p:txBody>
      </p:sp>
      <p:sp>
        <p:nvSpPr>
          <p:cNvPr id="1270" name="Google Shape;1270;p167"/>
          <p:cNvSpPr txBox="1"/>
          <p:nvPr/>
        </p:nvSpPr>
        <p:spPr>
          <a:xfrm>
            <a:off x="284125" y="504425"/>
            <a:ext cx="73845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5337"/>
                </a:solidFill>
                <a:latin typeface="Raleway"/>
                <a:ea typeface="Raleway"/>
                <a:cs typeface="Raleway"/>
                <a:sym typeface="Raleway"/>
              </a:rPr>
              <a:t>Groups at Cruise (Engineering)</a:t>
            </a:r>
            <a:endParaRPr b="1" sz="3000">
              <a:solidFill>
                <a:srgbClr val="FF5337"/>
              </a:solidFill>
              <a:latin typeface="Raleway"/>
              <a:ea typeface="Raleway"/>
              <a:cs typeface="Raleway"/>
              <a:sym typeface="Raleway"/>
            </a:endParaRPr>
          </a:p>
          <a:p>
            <a:pPr indent="0" lvl="0" marL="0" rtl="0" algn="l">
              <a:spcBef>
                <a:spcPts val="0"/>
              </a:spcBef>
              <a:spcAft>
                <a:spcPts val="0"/>
              </a:spcAft>
              <a:buNone/>
            </a:pPr>
            <a:r>
              <a:t/>
            </a:r>
            <a:endParaRPr>
              <a:solidFill>
                <a:srgbClr val="FF5337"/>
              </a:solidFill>
              <a:latin typeface="Raleway Medium"/>
              <a:ea typeface="Raleway Medium"/>
              <a:cs typeface="Raleway Medium"/>
              <a:sym typeface="Raleway Medium"/>
            </a:endParaRPr>
          </a:p>
        </p:txBody>
      </p:sp>
      <p:sp>
        <p:nvSpPr>
          <p:cNvPr id="1271" name="Google Shape;1271;p167"/>
          <p:cNvSpPr txBox="1"/>
          <p:nvPr/>
        </p:nvSpPr>
        <p:spPr>
          <a:xfrm>
            <a:off x="1634913" y="2284050"/>
            <a:ext cx="24156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9999"/>
                </a:solidFill>
              </a:rPr>
              <a:t>Deploy highly scalable systems</a:t>
            </a:r>
            <a:endParaRPr sz="1200">
              <a:solidFill>
                <a:srgbClr val="999999"/>
              </a:solidFill>
            </a:endParaRPr>
          </a:p>
        </p:txBody>
      </p:sp>
      <p:sp>
        <p:nvSpPr>
          <p:cNvPr id="1272" name="Google Shape;1272;p167"/>
          <p:cNvSpPr txBox="1"/>
          <p:nvPr/>
        </p:nvSpPr>
        <p:spPr>
          <a:xfrm>
            <a:off x="1634913" y="293722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Enable insights from our extensive data collection</a:t>
            </a:r>
            <a:endParaRPr sz="1200">
              <a:solidFill>
                <a:srgbClr val="999999"/>
              </a:solidFill>
            </a:endParaRPr>
          </a:p>
        </p:txBody>
      </p:sp>
      <p:sp>
        <p:nvSpPr>
          <p:cNvPr id="1273" name="Google Shape;1273;p167"/>
          <p:cNvSpPr txBox="1"/>
          <p:nvPr/>
        </p:nvSpPr>
        <p:spPr>
          <a:xfrm>
            <a:off x="1634913" y="3590400"/>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Use our diverse data to improve business and engineering decisions</a:t>
            </a:r>
            <a:endParaRPr sz="1200">
              <a:solidFill>
                <a:srgbClr val="999999"/>
              </a:solidFill>
            </a:endParaRPr>
          </a:p>
        </p:txBody>
      </p:sp>
      <p:sp>
        <p:nvSpPr>
          <p:cNvPr id="1274" name="Google Shape;1274;p167"/>
          <p:cNvSpPr txBox="1"/>
          <p:nvPr/>
        </p:nvSpPr>
        <p:spPr>
          <a:xfrm>
            <a:off x="1634913" y="424357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Build a world-class development environment at Cruise</a:t>
            </a:r>
            <a:endParaRPr sz="1200">
              <a:solidFill>
                <a:srgbClr val="999999"/>
              </a:solidFill>
            </a:endParaRPr>
          </a:p>
        </p:txBody>
      </p:sp>
      <p:sp>
        <p:nvSpPr>
          <p:cNvPr id="1275" name="Google Shape;1275;p167"/>
          <p:cNvSpPr txBox="1"/>
          <p:nvPr/>
        </p:nvSpPr>
        <p:spPr>
          <a:xfrm>
            <a:off x="5382572" y="1630875"/>
            <a:ext cx="1814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Enable our AVs to understand the world</a:t>
            </a:r>
            <a:endParaRPr sz="1200">
              <a:solidFill>
                <a:srgbClr val="999999"/>
              </a:solidFill>
            </a:endParaRPr>
          </a:p>
        </p:txBody>
      </p:sp>
      <p:sp>
        <p:nvSpPr>
          <p:cNvPr id="1276" name="Google Shape;1276;p167"/>
          <p:cNvSpPr txBox="1"/>
          <p:nvPr/>
        </p:nvSpPr>
        <p:spPr>
          <a:xfrm>
            <a:off x="5382525" y="2284050"/>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Enable our AVs to navigate the world</a:t>
            </a:r>
            <a:endParaRPr sz="1200">
              <a:solidFill>
                <a:srgbClr val="999999"/>
              </a:solidFill>
            </a:endParaRPr>
          </a:p>
        </p:txBody>
      </p:sp>
      <p:sp>
        <p:nvSpPr>
          <p:cNvPr id="1277" name="Google Shape;1277;p167"/>
          <p:cNvSpPr txBox="1"/>
          <p:nvPr/>
        </p:nvSpPr>
        <p:spPr>
          <a:xfrm>
            <a:off x="5382525" y="2937225"/>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Unlock ML development efficiency to accelerate our development</a:t>
            </a:r>
            <a:endParaRPr sz="1200">
              <a:solidFill>
                <a:srgbClr val="999999"/>
              </a:solidFill>
            </a:endParaRPr>
          </a:p>
        </p:txBody>
      </p:sp>
      <p:sp>
        <p:nvSpPr>
          <p:cNvPr id="1278" name="Google Shape;1278;p167"/>
          <p:cNvSpPr txBox="1"/>
          <p:nvPr/>
        </p:nvSpPr>
        <p:spPr>
          <a:xfrm>
            <a:off x="5382525" y="3590400"/>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Launch the world’s best AV ridesharing service</a:t>
            </a:r>
            <a:endParaRPr b="1" sz="1200"/>
          </a:p>
        </p:txBody>
      </p:sp>
      <p:sp>
        <p:nvSpPr>
          <p:cNvPr id="1279" name="Google Shape;1279;p167"/>
          <p:cNvSpPr txBox="1"/>
          <p:nvPr/>
        </p:nvSpPr>
        <p:spPr>
          <a:xfrm>
            <a:off x="5382525" y="4243575"/>
            <a:ext cx="2253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Ensure we are always able to get the AV unstuck</a:t>
            </a:r>
            <a:endParaRPr sz="1200">
              <a:solidFill>
                <a:srgbClr val="999999"/>
              </a:solidFill>
            </a:endParaRPr>
          </a:p>
        </p:txBody>
      </p:sp>
      <p:sp>
        <p:nvSpPr>
          <p:cNvPr id="1280" name="Google Shape;1280;p167"/>
          <p:cNvSpPr/>
          <p:nvPr/>
        </p:nvSpPr>
        <p:spPr>
          <a:xfrm>
            <a:off x="361075" y="1545987"/>
            <a:ext cx="1159200" cy="552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AV Platform</a:t>
            </a:r>
            <a:endParaRPr sz="1200">
              <a:solidFill>
                <a:srgbClr val="666666"/>
              </a:solidFill>
            </a:endParaRPr>
          </a:p>
        </p:txBody>
      </p:sp>
      <p:sp>
        <p:nvSpPr>
          <p:cNvPr id="1281" name="Google Shape;1281;p167"/>
          <p:cNvSpPr txBox="1"/>
          <p:nvPr/>
        </p:nvSpPr>
        <p:spPr>
          <a:xfrm>
            <a:off x="1634913" y="1630875"/>
            <a:ext cx="24156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99999"/>
                </a:solidFill>
              </a:rPr>
              <a:t>Building the nerves and muscles of the AV</a:t>
            </a:r>
            <a:endParaRPr sz="12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114"/>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Why Self-Driving Cars?</a:t>
            </a:r>
            <a:endParaRPr sz="3000">
              <a:solidFill>
                <a:srgbClr val="FF5337"/>
              </a:solidFill>
              <a:latin typeface="Proxima Nova Semibold"/>
              <a:ea typeface="Proxima Nova Semibold"/>
              <a:cs typeface="Proxima Nova Semibold"/>
              <a:sym typeface="Proxima Nova Semibold"/>
            </a:endParaRPr>
          </a:p>
        </p:txBody>
      </p:sp>
      <p:sp>
        <p:nvSpPr>
          <p:cNvPr id="651" name="Google Shape;651;p114"/>
          <p:cNvSpPr txBox="1"/>
          <p:nvPr/>
        </p:nvSpPr>
        <p:spPr>
          <a:xfrm>
            <a:off x="311700" y="1383275"/>
            <a:ext cx="8370600" cy="322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solidFill>
                  <a:srgbClr val="3C4245"/>
                </a:solidFill>
                <a:latin typeface="Proxima Nova Semibold"/>
                <a:ea typeface="Proxima Nova Semibold"/>
                <a:cs typeface="Proxima Nova Semibold"/>
                <a:sym typeface="Proxima Nova Semibold"/>
              </a:rPr>
              <a:t>Less human error: greater safety</a:t>
            </a:r>
            <a:endParaRPr sz="2000">
              <a:solidFill>
                <a:srgbClr val="3C4245"/>
              </a:solidFill>
              <a:latin typeface="Proxima Nova Semibold"/>
              <a:ea typeface="Proxima Nova Semibold"/>
              <a:cs typeface="Proxima Nova Semibold"/>
              <a:sym typeface="Proxima Nova Semibold"/>
            </a:endParaRPr>
          </a:p>
          <a:p>
            <a:pPr indent="0" lvl="0" marL="0" rtl="0" algn="l">
              <a:lnSpc>
                <a:spcPct val="150000"/>
              </a:lnSpc>
              <a:spcBef>
                <a:spcPts val="0"/>
              </a:spcBef>
              <a:spcAft>
                <a:spcPts val="0"/>
              </a:spcAft>
              <a:buNone/>
            </a:pPr>
            <a:r>
              <a:rPr lang="en" sz="2000">
                <a:solidFill>
                  <a:srgbClr val="3C4245"/>
                </a:solidFill>
                <a:latin typeface="Proxima Nova Semibold"/>
                <a:ea typeface="Proxima Nova Semibold"/>
                <a:cs typeface="Proxima Nova Semibold"/>
                <a:sym typeface="Proxima Nova Semibold"/>
              </a:rPr>
              <a:t>Lower carbon emissions</a:t>
            </a:r>
            <a:endParaRPr sz="2000">
              <a:solidFill>
                <a:srgbClr val="3C4245"/>
              </a:solidFill>
              <a:latin typeface="Proxima Nova Semibold"/>
              <a:ea typeface="Proxima Nova Semibold"/>
              <a:cs typeface="Proxima Nova Semibold"/>
              <a:sym typeface="Proxima Nova Semibold"/>
            </a:endParaRPr>
          </a:p>
          <a:p>
            <a:pPr indent="0" lvl="0" marL="0" rtl="0" algn="l">
              <a:lnSpc>
                <a:spcPct val="150000"/>
              </a:lnSpc>
              <a:spcBef>
                <a:spcPts val="0"/>
              </a:spcBef>
              <a:spcAft>
                <a:spcPts val="0"/>
              </a:spcAft>
              <a:buNone/>
            </a:pPr>
            <a:r>
              <a:rPr lang="en" sz="2000">
                <a:solidFill>
                  <a:srgbClr val="3C4245"/>
                </a:solidFill>
                <a:latin typeface="Proxima Nova Semibold"/>
                <a:ea typeface="Proxima Nova Semibold"/>
                <a:cs typeface="Proxima Nova Semibold"/>
                <a:sym typeface="Proxima Nova Semibold"/>
              </a:rPr>
              <a:t>Save driving time!</a:t>
            </a:r>
            <a:endParaRPr sz="2000">
              <a:solidFill>
                <a:srgbClr val="3C4245"/>
              </a:solidFill>
              <a:latin typeface="Proxima Nova Semibold"/>
              <a:ea typeface="Proxima Nova Semibold"/>
              <a:cs typeface="Proxima Nova Semibold"/>
              <a:sym typeface="Proxima Nova Semibold"/>
            </a:endParaRPr>
          </a:p>
          <a:p>
            <a:pPr indent="0" lvl="0" marL="0" rtl="0" algn="l">
              <a:lnSpc>
                <a:spcPct val="150000"/>
              </a:lnSpc>
              <a:spcBef>
                <a:spcPts val="0"/>
              </a:spcBef>
              <a:spcAft>
                <a:spcPts val="0"/>
              </a:spcAft>
              <a:buNone/>
            </a:pPr>
            <a:r>
              <a:rPr lang="en" sz="2000">
                <a:solidFill>
                  <a:srgbClr val="3C4245"/>
                </a:solidFill>
                <a:latin typeface="Proxima Nova Semibold"/>
                <a:ea typeface="Proxima Nova Semibold"/>
                <a:cs typeface="Proxima Nova Semibold"/>
                <a:sym typeface="Proxima Nova Semibold"/>
              </a:rPr>
              <a:t>Fewer cars for more people</a:t>
            </a:r>
            <a:endParaRPr sz="2000">
              <a:solidFill>
                <a:srgbClr val="3C4245"/>
              </a:solidFill>
              <a:latin typeface="Proxima Nova Semibold"/>
              <a:ea typeface="Proxima Nova Semibold"/>
              <a:cs typeface="Proxima Nova Semibold"/>
              <a:sym typeface="Proxima Nova Semibold"/>
            </a:endParaRPr>
          </a:p>
          <a:p>
            <a:pPr indent="0" lvl="0" marL="0" rtl="0" algn="l">
              <a:lnSpc>
                <a:spcPct val="150000"/>
              </a:lnSpc>
              <a:spcBef>
                <a:spcPts val="0"/>
              </a:spcBef>
              <a:spcAft>
                <a:spcPts val="0"/>
              </a:spcAft>
              <a:buNone/>
            </a:pPr>
            <a:r>
              <a:rPr lang="en" sz="2000">
                <a:solidFill>
                  <a:srgbClr val="3C4245"/>
                </a:solidFill>
                <a:latin typeface="Proxima Nova Semibold"/>
                <a:ea typeface="Proxima Nova Semibold"/>
                <a:cs typeface="Proxima Nova Semibold"/>
                <a:sym typeface="Proxima Nova Semibold"/>
              </a:rPr>
              <a:t>Less need for parking</a:t>
            </a:r>
            <a:endParaRPr sz="2000">
              <a:solidFill>
                <a:srgbClr val="3C4245"/>
              </a:solidFill>
              <a:latin typeface="Proxima Nova Semibold"/>
              <a:ea typeface="Proxima Nova Semibold"/>
              <a:cs typeface="Proxima Nova Semibold"/>
              <a:sym typeface="Proxima Nova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Google Shape;1286;p168"/>
          <p:cNvSpPr txBox="1"/>
          <p:nvPr>
            <p:ph type="title"/>
          </p:nvPr>
        </p:nvSpPr>
        <p:spPr>
          <a:xfrm>
            <a:off x="0" y="585800"/>
            <a:ext cx="9144000" cy="77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5337"/>
                </a:solidFill>
              </a:rPr>
              <a:t>Teams in Product Engineering</a:t>
            </a:r>
            <a:endParaRPr b="1">
              <a:solidFill>
                <a:srgbClr val="FF5337"/>
              </a:solidFill>
            </a:endParaRPr>
          </a:p>
        </p:txBody>
      </p:sp>
      <p:sp>
        <p:nvSpPr>
          <p:cNvPr id="1287" name="Google Shape;1287;p168"/>
          <p:cNvSpPr txBox="1"/>
          <p:nvPr/>
        </p:nvSpPr>
        <p:spPr>
          <a:xfrm>
            <a:off x="833225" y="1395725"/>
            <a:ext cx="36597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2400">
              <a:solidFill>
                <a:srgbClr val="7B8187"/>
              </a:solidFill>
              <a:latin typeface="Lato Black"/>
              <a:ea typeface="Lato Black"/>
              <a:cs typeface="Lato Black"/>
              <a:sym typeface="Lato Black"/>
            </a:endParaRPr>
          </a:p>
        </p:txBody>
      </p:sp>
      <p:cxnSp>
        <p:nvCxnSpPr>
          <p:cNvPr id="1288" name="Google Shape;1288;p168"/>
          <p:cNvCxnSpPr/>
          <p:nvPr/>
        </p:nvCxnSpPr>
        <p:spPr>
          <a:xfrm>
            <a:off x="664575" y="1887875"/>
            <a:ext cx="270000" cy="0"/>
          </a:xfrm>
          <a:prstGeom prst="straightConnector1">
            <a:avLst/>
          </a:prstGeom>
          <a:noFill/>
          <a:ln cap="flat" cmpd="sng" w="9525">
            <a:solidFill>
              <a:srgbClr val="595959"/>
            </a:solidFill>
            <a:prstDash val="solid"/>
            <a:round/>
            <a:headEnd len="med" w="med" type="none"/>
            <a:tailEnd len="med" w="med" type="oval"/>
          </a:ln>
        </p:spPr>
      </p:cxnSp>
      <p:sp>
        <p:nvSpPr>
          <p:cNvPr id="1289" name="Google Shape;1289;p168"/>
          <p:cNvSpPr txBox="1"/>
          <p:nvPr/>
        </p:nvSpPr>
        <p:spPr>
          <a:xfrm>
            <a:off x="1012850" y="1686450"/>
            <a:ext cx="28740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Mobile (iOS, Android)</a:t>
            </a:r>
            <a:endParaRPr>
              <a:solidFill>
                <a:srgbClr val="7B8187"/>
              </a:solidFill>
              <a:latin typeface="Lato Black"/>
              <a:ea typeface="Lato Black"/>
              <a:cs typeface="Lato Black"/>
              <a:sym typeface="Lato Black"/>
            </a:endParaRPr>
          </a:p>
        </p:txBody>
      </p:sp>
      <p:cxnSp>
        <p:nvCxnSpPr>
          <p:cNvPr id="1290" name="Google Shape;1290;p168"/>
          <p:cNvCxnSpPr/>
          <p:nvPr/>
        </p:nvCxnSpPr>
        <p:spPr>
          <a:xfrm>
            <a:off x="664575" y="2953875"/>
            <a:ext cx="270000" cy="0"/>
          </a:xfrm>
          <a:prstGeom prst="straightConnector1">
            <a:avLst/>
          </a:prstGeom>
          <a:noFill/>
          <a:ln cap="flat" cmpd="sng" w="9525">
            <a:solidFill>
              <a:srgbClr val="595959"/>
            </a:solidFill>
            <a:prstDash val="solid"/>
            <a:round/>
            <a:headEnd len="med" w="med" type="none"/>
            <a:tailEnd len="med" w="med" type="oval"/>
          </a:ln>
        </p:spPr>
      </p:cxnSp>
      <p:sp>
        <p:nvSpPr>
          <p:cNvPr id="1291" name="Google Shape;1291;p168"/>
          <p:cNvSpPr txBox="1"/>
          <p:nvPr/>
        </p:nvSpPr>
        <p:spPr>
          <a:xfrm>
            <a:off x="1012850" y="2210575"/>
            <a:ext cx="38646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7B8187"/>
                </a:solidFill>
                <a:latin typeface="Lato"/>
                <a:ea typeface="Lato"/>
                <a:cs typeface="Lato"/>
                <a:sym typeface="Lato"/>
              </a:rPr>
              <a:t>In-Car Experience (Tablet)</a:t>
            </a:r>
            <a:endParaRPr>
              <a:solidFill>
                <a:srgbClr val="7B8187"/>
              </a:solidFill>
              <a:latin typeface="Lato"/>
              <a:ea typeface="Lato"/>
              <a:cs typeface="Lato"/>
              <a:sym typeface="Lato"/>
            </a:endParaRPr>
          </a:p>
        </p:txBody>
      </p:sp>
      <p:cxnSp>
        <p:nvCxnSpPr>
          <p:cNvPr id="1292" name="Google Shape;1292;p168"/>
          <p:cNvCxnSpPr/>
          <p:nvPr/>
        </p:nvCxnSpPr>
        <p:spPr>
          <a:xfrm>
            <a:off x="664575" y="4019875"/>
            <a:ext cx="270000" cy="0"/>
          </a:xfrm>
          <a:prstGeom prst="straightConnector1">
            <a:avLst/>
          </a:prstGeom>
          <a:noFill/>
          <a:ln cap="flat" cmpd="sng" w="9525">
            <a:solidFill>
              <a:srgbClr val="595959"/>
            </a:solidFill>
            <a:prstDash val="solid"/>
            <a:round/>
            <a:headEnd len="med" w="med" type="none"/>
            <a:tailEnd len="med" w="med" type="oval"/>
          </a:ln>
        </p:spPr>
      </p:cxnSp>
      <p:sp>
        <p:nvSpPr>
          <p:cNvPr id="1293" name="Google Shape;1293;p168"/>
          <p:cNvSpPr txBox="1"/>
          <p:nvPr/>
        </p:nvSpPr>
        <p:spPr>
          <a:xfrm>
            <a:off x="1012850" y="3834325"/>
            <a:ext cx="38646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Fleet Maintenance</a:t>
            </a:r>
            <a:endParaRPr>
              <a:solidFill>
                <a:srgbClr val="7B8187"/>
              </a:solidFill>
              <a:latin typeface="Lato Black"/>
              <a:ea typeface="Lato Black"/>
              <a:cs typeface="Lato Black"/>
              <a:sym typeface="Lato Black"/>
            </a:endParaRPr>
          </a:p>
        </p:txBody>
      </p:sp>
      <p:cxnSp>
        <p:nvCxnSpPr>
          <p:cNvPr id="1294" name="Google Shape;1294;p168"/>
          <p:cNvCxnSpPr/>
          <p:nvPr/>
        </p:nvCxnSpPr>
        <p:spPr>
          <a:xfrm>
            <a:off x="664575" y="2396125"/>
            <a:ext cx="270000" cy="0"/>
          </a:xfrm>
          <a:prstGeom prst="straightConnector1">
            <a:avLst/>
          </a:prstGeom>
          <a:noFill/>
          <a:ln cap="flat" cmpd="sng" w="9525">
            <a:solidFill>
              <a:srgbClr val="595959"/>
            </a:solidFill>
            <a:prstDash val="solid"/>
            <a:round/>
            <a:headEnd len="med" w="med" type="none"/>
            <a:tailEnd len="med" w="med" type="oval"/>
          </a:ln>
        </p:spPr>
      </p:cxnSp>
      <p:sp>
        <p:nvSpPr>
          <p:cNvPr id="1295" name="Google Shape;1295;p168"/>
          <p:cNvSpPr txBox="1"/>
          <p:nvPr/>
        </p:nvSpPr>
        <p:spPr>
          <a:xfrm>
            <a:off x="1012850" y="2768325"/>
            <a:ext cx="49365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Dispatch</a:t>
            </a:r>
            <a:endParaRPr>
              <a:solidFill>
                <a:srgbClr val="7B8187"/>
              </a:solidFill>
              <a:latin typeface="Lato Black"/>
              <a:ea typeface="Lato Black"/>
              <a:cs typeface="Lato Black"/>
              <a:sym typeface="Lato Black"/>
            </a:endParaRPr>
          </a:p>
        </p:txBody>
      </p:sp>
      <p:sp>
        <p:nvSpPr>
          <p:cNvPr id="1296" name="Google Shape;1296;p168"/>
          <p:cNvSpPr txBox="1"/>
          <p:nvPr/>
        </p:nvSpPr>
        <p:spPr>
          <a:xfrm>
            <a:off x="1012850" y="3326075"/>
            <a:ext cx="28740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Simulation Test Creation</a:t>
            </a:r>
            <a:endParaRPr>
              <a:solidFill>
                <a:srgbClr val="7B8187"/>
              </a:solidFill>
              <a:latin typeface="Lato Black"/>
              <a:ea typeface="Lato Black"/>
              <a:cs typeface="Lato Black"/>
              <a:sym typeface="Lato Black"/>
            </a:endParaRPr>
          </a:p>
        </p:txBody>
      </p:sp>
      <p:cxnSp>
        <p:nvCxnSpPr>
          <p:cNvPr id="1297" name="Google Shape;1297;p168"/>
          <p:cNvCxnSpPr/>
          <p:nvPr/>
        </p:nvCxnSpPr>
        <p:spPr>
          <a:xfrm>
            <a:off x="664575" y="3511625"/>
            <a:ext cx="270000" cy="0"/>
          </a:xfrm>
          <a:prstGeom prst="straightConnector1">
            <a:avLst/>
          </a:prstGeom>
          <a:noFill/>
          <a:ln cap="flat" cmpd="sng" w="9525">
            <a:solidFill>
              <a:srgbClr val="595959"/>
            </a:solidFill>
            <a:prstDash val="solid"/>
            <a:round/>
            <a:headEnd len="med" w="med" type="none"/>
            <a:tailEnd len="med" w="med" type="oval"/>
          </a:ln>
        </p:spPr>
      </p:cxnSp>
      <p:cxnSp>
        <p:nvCxnSpPr>
          <p:cNvPr id="1298" name="Google Shape;1298;p168"/>
          <p:cNvCxnSpPr/>
          <p:nvPr/>
        </p:nvCxnSpPr>
        <p:spPr>
          <a:xfrm rot="10800000">
            <a:off x="664575" y="1882425"/>
            <a:ext cx="0" cy="3221700"/>
          </a:xfrm>
          <a:prstGeom prst="straightConnector1">
            <a:avLst/>
          </a:prstGeom>
          <a:noFill/>
          <a:ln cap="flat" cmpd="sng" w="9525">
            <a:solidFill>
              <a:schemeClr val="dk2"/>
            </a:solidFill>
            <a:prstDash val="solid"/>
            <a:round/>
            <a:headEnd len="med" w="med" type="none"/>
            <a:tailEnd len="med" w="med" type="none"/>
          </a:ln>
        </p:spPr>
      </p:cxnSp>
      <p:cxnSp>
        <p:nvCxnSpPr>
          <p:cNvPr id="1299" name="Google Shape;1299;p168"/>
          <p:cNvCxnSpPr/>
          <p:nvPr/>
        </p:nvCxnSpPr>
        <p:spPr>
          <a:xfrm>
            <a:off x="664575" y="4528125"/>
            <a:ext cx="270000" cy="0"/>
          </a:xfrm>
          <a:prstGeom prst="straightConnector1">
            <a:avLst/>
          </a:prstGeom>
          <a:noFill/>
          <a:ln cap="flat" cmpd="sng" w="9525">
            <a:solidFill>
              <a:srgbClr val="595959"/>
            </a:solidFill>
            <a:prstDash val="solid"/>
            <a:round/>
            <a:headEnd len="med" w="med" type="none"/>
            <a:tailEnd len="med" w="med" type="oval"/>
          </a:ln>
        </p:spPr>
      </p:cxnSp>
      <p:sp>
        <p:nvSpPr>
          <p:cNvPr id="1300" name="Google Shape;1300;p168"/>
          <p:cNvSpPr txBox="1"/>
          <p:nvPr/>
        </p:nvSpPr>
        <p:spPr>
          <a:xfrm>
            <a:off x="1012850" y="4342575"/>
            <a:ext cx="3864600" cy="37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7B8187"/>
                </a:solidFill>
                <a:latin typeface="Lato"/>
                <a:ea typeface="Lato"/>
                <a:cs typeface="Lato"/>
                <a:sym typeface="Lato"/>
              </a:rPr>
              <a:t>Mapping</a:t>
            </a:r>
            <a:endParaRPr>
              <a:solidFill>
                <a:srgbClr val="7B8187"/>
              </a:solidFill>
              <a:latin typeface="Lato Black"/>
              <a:ea typeface="Lato Black"/>
              <a:cs typeface="Lato Black"/>
              <a:sym typeface="Lato Black"/>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pic>
        <p:nvPicPr>
          <p:cNvPr id="1305" name="Google Shape;1305;p169"/>
          <p:cNvPicPr preferRelativeResize="0"/>
          <p:nvPr/>
        </p:nvPicPr>
        <p:blipFill>
          <a:blip r:embed="rId3">
            <a:alphaModFix/>
          </a:blip>
          <a:stretch>
            <a:fillRect/>
          </a:stretch>
        </p:blipFill>
        <p:spPr>
          <a:xfrm>
            <a:off x="-70574" y="-76800"/>
            <a:ext cx="9288836" cy="52203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170"/>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Rideshare</a:t>
            </a:r>
            <a:endParaRPr sz="3000">
              <a:solidFill>
                <a:srgbClr val="FF5337"/>
              </a:solidFill>
              <a:latin typeface="Proxima Nova Semibold"/>
              <a:ea typeface="Proxima Nova Semibold"/>
              <a:cs typeface="Proxima Nova Semibold"/>
              <a:sym typeface="Proxima Nova Semibold"/>
            </a:endParaRPr>
          </a:p>
        </p:txBody>
      </p:sp>
      <p:sp>
        <p:nvSpPr>
          <p:cNvPr id="1311" name="Google Shape;1311;p170"/>
          <p:cNvSpPr txBox="1"/>
          <p:nvPr/>
        </p:nvSpPr>
        <p:spPr>
          <a:xfrm>
            <a:off x="311700" y="1854500"/>
            <a:ext cx="4486200" cy="28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Proxima Nova Semibold"/>
                <a:ea typeface="Proxima Nova Semibold"/>
                <a:cs typeface="Proxima Nova Semibold"/>
                <a:sym typeface="Proxima Nova Semibold"/>
              </a:rPr>
              <a:t>Connect customers with Cruise, by delivering an </a:t>
            </a:r>
            <a:r>
              <a:rPr i="1" lang="en" sz="2000">
                <a:latin typeface="Proxima Nova Semibold"/>
                <a:ea typeface="Proxima Nova Semibold"/>
                <a:cs typeface="Proxima Nova Semibold"/>
                <a:sym typeface="Proxima Nova Semibold"/>
              </a:rPr>
              <a:t>efficient, easy to use, </a:t>
            </a:r>
            <a:r>
              <a:rPr lang="en" sz="2000">
                <a:latin typeface="Proxima Nova Semibold"/>
                <a:ea typeface="Proxima Nova Semibold"/>
                <a:cs typeface="Proxima Nova Semibold"/>
                <a:sym typeface="Proxima Nova Semibold"/>
              </a:rPr>
              <a:t>and</a:t>
            </a:r>
            <a:r>
              <a:rPr i="1" lang="en" sz="2000">
                <a:latin typeface="Proxima Nova Semibold"/>
                <a:ea typeface="Proxima Nova Semibold"/>
                <a:cs typeface="Proxima Nova Semibold"/>
                <a:sym typeface="Proxima Nova Semibold"/>
              </a:rPr>
              <a:t> empowering </a:t>
            </a:r>
            <a:endParaRPr i="1" sz="2000">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b="1" lang="en" sz="2000">
                <a:solidFill>
                  <a:srgbClr val="FF5337"/>
                </a:solidFill>
                <a:latin typeface="Proxima Nova"/>
                <a:ea typeface="Proxima Nova"/>
                <a:cs typeface="Proxima Nova"/>
                <a:sym typeface="Proxima Nova"/>
              </a:rPr>
              <a:t>autonomous ride-hailing experience</a:t>
            </a:r>
            <a:endParaRPr b="1" sz="2000">
              <a:solidFill>
                <a:srgbClr val="FF5337"/>
              </a:solidFill>
              <a:latin typeface="Proxima Nova"/>
              <a:ea typeface="Proxima Nova"/>
              <a:cs typeface="Proxima Nova"/>
              <a:sym typeface="Proxima Nova"/>
            </a:endParaRPr>
          </a:p>
        </p:txBody>
      </p:sp>
      <p:pic>
        <p:nvPicPr>
          <p:cNvPr id="1312" name="Google Shape;1312;p170"/>
          <p:cNvPicPr preferRelativeResize="0"/>
          <p:nvPr/>
        </p:nvPicPr>
        <p:blipFill rotWithShape="1">
          <a:blip r:embed="rId3">
            <a:alphaModFix/>
          </a:blip>
          <a:srcRect b="23257" l="27403" r="23792" t="32776"/>
          <a:stretch/>
        </p:blipFill>
        <p:spPr>
          <a:xfrm>
            <a:off x="4851124" y="1508650"/>
            <a:ext cx="4185753" cy="2261349"/>
          </a:xfrm>
          <a:prstGeom prst="rect">
            <a:avLst/>
          </a:prstGeom>
          <a:noFill/>
          <a:ln>
            <a:noFill/>
          </a:ln>
        </p:spPr>
      </p:pic>
      <p:sp>
        <p:nvSpPr>
          <p:cNvPr id="1313" name="Google Shape;1313;p170"/>
          <p:cNvSpPr txBox="1"/>
          <p:nvPr/>
        </p:nvSpPr>
        <p:spPr>
          <a:xfrm>
            <a:off x="311700" y="730800"/>
            <a:ext cx="58962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Mobile (iOS, Android), In-Car Experience, Dispatch</a:t>
            </a:r>
            <a:endParaRPr i="1" sz="1800">
              <a:solidFill>
                <a:schemeClr val="dk2"/>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171"/>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Rideshare</a:t>
            </a:r>
            <a:endParaRPr sz="3000">
              <a:solidFill>
                <a:srgbClr val="FF5337"/>
              </a:solidFill>
              <a:latin typeface="Proxima Nova Semibold"/>
              <a:ea typeface="Proxima Nova Semibold"/>
              <a:cs typeface="Proxima Nova Semibold"/>
              <a:sym typeface="Proxima Nova Semibold"/>
            </a:endParaRPr>
          </a:p>
        </p:txBody>
      </p:sp>
      <p:sp>
        <p:nvSpPr>
          <p:cNvPr id="1319" name="Google Shape;1319;p171"/>
          <p:cNvSpPr txBox="1"/>
          <p:nvPr/>
        </p:nvSpPr>
        <p:spPr>
          <a:xfrm>
            <a:off x="4346100" y="1597325"/>
            <a:ext cx="4486200" cy="325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Continually updates route to most efficient one known</a:t>
            </a:r>
            <a:endParaRPr sz="20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Familiar ridesharing interface</a:t>
            </a:r>
            <a:endParaRPr sz="20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Detailed user experience testing*</a:t>
            </a:r>
            <a:endParaRPr sz="20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marR="0" rtl="0" algn="l">
              <a:lnSpc>
                <a:spcPct val="100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Designing for accessibility*</a:t>
            </a:r>
            <a:endParaRPr sz="2000">
              <a:solidFill>
                <a:schemeClr val="dk1"/>
              </a:solidFill>
              <a:latin typeface="Proxima Nova Semibold"/>
              <a:ea typeface="Proxima Nova Semibold"/>
              <a:cs typeface="Proxima Nova Semibold"/>
              <a:sym typeface="Proxima Nova Semibold"/>
            </a:endParaRPr>
          </a:p>
        </p:txBody>
      </p:sp>
      <p:sp>
        <p:nvSpPr>
          <p:cNvPr id="1320" name="Google Shape;1320;p171"/>
          <p:cNvSpPr txBox="1"/>
          <p:nvPr/>
        </p:nvSpPr>
        <p:spPr>
          <a:xfrm>
            <a:off x="311700" y="730800"/>
            <a:ext cx="58962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Mobile (iOS, Android), In-Car Experience, Dispatch</a:t>
            </a:r>
            <a:endParaRPr i="1" sz="1800">
              <a:solidFill>
                <a:schemeClr val="dk2"/>
              </a:solidFill>
              <a:latin typeface="Proxima Nova"/>
              <a:ea typeface="Proxima Nova"/>
              <a:cs typeface="Proxima Nova"/>
              <a:sym typeface="Proxima Nova"/>
            </a:endParaRPr>
          </a:p>
        </p:txBody>
      </p:sp>
      <p:pic>
        <p:nvPicPr>
          <p:cNvPr id="1321" name="Google Shape;1321;p171"/>
          <p:cNvPicPr preferRelativeResize="0"/>
          <p:nvPr/>
        </p:nvPicPr>
        <p:blipFill rotWithShape="1">
          <a:blip r:embed="rId4">
            <a:alphaModFix amt="91000"/>
          </a:blip>
          <a:srcRect b="0" l="9324" r="3445" t="0"/>
          <a:stretch/>
        </p:blipFill>
        <p:spPr>
          <a:xfrm>
            <a:off x="409250" y="1597325"/>
            <a:ext cx="3768948" cy="2713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172"/>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Rideshare</a:t>
            </a:r>
            <a:endParaRPr sz="3000">
              <a:solidFill>
                <a:srgbClr val="FF5337"/>
              </a:solidFill>
              <a:latin typeface="Proxima Nova Semibold"/>
              <a:ea typeface="Proxima Nova Semibold"/>
              <a:cs typeface="Proxima Nova Semibold"/>
              <a:sym typeface="Proxima Nova Semibold"/>
            </a:endParaRPr>
          </a:p>
        </p:txBody>
      </p:sp>
      <p:sp>
        <p:nvSpPr>
          <p:cNvPr id="1327" name="Google Shape;1327;p172"/>
          <p:cNvSpPr txBox="1"/>
          <p:nvPr/>
        </p:nvSpPr>
        <p:spPr>
          <a:xfrm>
            <a:off x="311700" y="1464325"/>
            <a:ext cx="4486200" cy="322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Safety is #1!</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User unlocks doors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Pullovers anytime</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In-car tablet</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Customer support</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Remote assistance*</a:t>
            </a:r>
            <a:endParaRPr sz="1800">
              <a:solidFill>
                <a:schemeClr val="dk1"/>
              </a:solidFill>
              <a:latin typeface="Proxima Nova"/>
              <a:ea typeface="Proxima Nova"/>
              <a:cs typeface="Proxima Nova"/>
              <a:sym typeface="Proxima Nova"/>
            </a:endParaRPr>
          </a:p>
        </p:txBody>
      </p:sp>
      <p:sp>
        <p:nvSpPr>
          <p:cNvPr id="1328" name="Google Shape;1328;p172"/>
          <p:cNvSpPr txBox="1"/>
          <p:nvPr/>
        </p:nvSpPr>
        <p:spPr>
          <a:xfrm>
            <a:off x="311700" y="730800"/>
            <a:ext cx="58962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Mobile (iOS, Android), In-Car Experience, Dispatch</a:t>
            </a:r>
            <a:endParaRPr i="1" sz="1800">
              <a:solidFill>
                <a:schemeClr val="dk2"/>
              </a:solidFill>
              <a:latin typeface="Proxima Nova"/>
              <a:ea typeface="Proxima Nova"/>
              <a:cs typeface="Proxima Nova"/>
              <a:sym typeface="Proxima Nova"/>
            </a:endParaRPr>
          </a:p>
        </p:txBody>
      </p:sp>
      <p:pic>
        <p:nvPicPr>
          <p:cNvPr id="1329" name="Google Shape;1329;p172"/>
          <p:cNvPicPr preferRelativeResize="0"/>
          <p:nvPr/>
        </p:nvPicPr>
        <p:blipFill>
          <a:blip r:embed="rId4">
            <a:alphaModFix/>
          </a:blip>
          <a:stretch>
            <a:fillRect/>
          </a:stretch>
        </p:blipFill>
        <p:spPr>
          <a:xfrm>
            <a:off x="3614200" y="1366775"/>
            <a:ext cx="5218099" cy="2935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173"/>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Rideshare</a:t>
            </a:r>
            <a:endParaRPr sz="3000">
              <a:solidFill>
                <a:srgbClr val="FF5337"/>
              </a:solidFill>
              <a:latin typeface="Proxima Nova Semibold"/>
              <a:ea typeface="Proxima Nova Semibold"/>
              <a:cs typeface="Proxima Nova Semibold"/>
              <a:sym typeface="Proxima Nova Semibold"/>
            </a:endParaRPr>
          </a:p>
        </p:txBody>
      </p:sp>
      <p:sp>
        <p:nvSpPr>
          <p:cNvPr id="1335" name="Google Shape;1335;p173"/>
          <p:cNvSpPr txBox="1"/>
          <p:nvPr/>
        </p:nvSpPr>
        <p:spPr>
          <a:xfrm>
            <a:off x="5418700" y="1551775"/>
            <a:ext cx="3413700" cy="314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Safety, Comfort</a:t>
            </a:r>
            <a:endParaRPr sz="2000">
              <a:solidFill>
                <a:schemeClr val="dk1"/>
              </a:solidFill>
              <a:latin typeface="Proxima Nova Semibold"/>
              <a:ea typeface="Proxima Nova Semibold"/>
              <a:cs typeface="Proxima Nova Semibold"/>
              <a:sym typeface="Proxima Nova Semibold"/>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Conveys what car sees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Allows trip modifications and ride adjustments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Integrated customer support</a:t>
            </a:r>
            <a:endParaRPr sz="1800">
              <a:solidFill>
                <a:schemeClr val="dk1"/>
              </a:solidFill>
              <a:latin typeface="Proxima Nova"/>
              <a:ea typeface="Proxima Nova"/>
              <a:cs typeface="Proxima Nova"/>
              <a:sym typeface="Proxima Nova"/>
            </a:endParaRPr>
          </a:p>
        </p:txBody>
      </p:sp>
      <p:sp>
        <p:nvSpPr>
          <p:cNvPr id="1336" name="Google Shape;1336;p173"/>
          <p:cNvSpPr txBox="1"/>
          <p:nvPr/>
        </p:nvSpPr>
        <p:spPr>
          <a:xfrm>
            <a:off x="311700" y="730800"/>
            <a:ext cx="58962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Mobile (iOS, Android), In-Car Experience, Dispatch</a:t>
            </a:r>
            <a:endParaRPr i="1" sz="1800">
              <a:solidFill>
                <a:schemeClr val="dk2"/>
              </a:solidFill>
              <a:latin typeface="Proxima Nova"/>
              <a:ea typeface="Proxima Nova"/>
              <a:cs typeface="Proxima Nova"/>
              <a:sym typeface="Proxima Nova"/>
            </a:endParaRPr>
          </a:p>
        </p:txBody>
      </p:sp>
      <p:pic>
        <p:nvPicPr>
          <p:cNvPr id="1337" name="Google Shape;1337;p173"/>
          <p:cNvPicPr preferRelativeResize="0"/>
          <p:nvPr/>
        </p:nvPicPr>
        <p:blipFill>
          <a:blip r:embed="rId3">
            <a:alphaModFix/>
          </a:blip>
          <a:stretch>
            <a:fillRect/>
          </a:stretch>
        </p:blipFill>
        <p:spPr>
          <a:xfrm>
            <a:off x="409263" y="1599375"/>
            <a:ext cx="4836400" cy="2720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1" name="Shape 1341"/>
        <p:cNvGrpSpPr/>
        <p:nvPr/>
      </p:nvGrpSpPr>
      <p:grpSpPr>
        <a:xfrm>
          <a:off x="0" y="0"/>
          <a:ext cx="0" cy="0"/>
          <a:chOff x="0" y="0"/>
          <a:chExt cx="0" cy="0"/>
        </a:xfrm>
      </p:grpSpPr>
      <p:sp>
        <p:nvSpPr>
          <p:cNvPr id="1342" name="Google Shape;1342;p174"/>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Rideshare</a:t>
            </a:r>
            <a:endParaRPr sz="3000">
              <a:solidFill>
                <a:srgbClr val="FF5337"/>
              </a:solidFill>
              <a:latin typeface="Proxima Nova Semibold"/>
              <a:ea typeface="Proxima Nova Semibold"/>
              <a:cs typeface="Proxima Nova Semibold"/>
              <a:sym typeface="Proxima Nova Semibold"/>
            </a:endParaRPr>
          </a:p>
        </p:txBody>
      </p:sp>
      <p:sp>
        <p:nvSpPr>
          <p:cNvPr id="1343" name="Google Shape;1343;p174"/>
          <p:cNvSpPr txBox="1"/>
          <p:nvPr/>
        </p:nvSpPr>
        <p:spPr>
          <a:xfrm>
            <a:off x="311700" y="1464325"/>
            <a:ext cx="4583700" cy="322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How do you route cars all over SF?</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Use data science models to position vehicles ideally for next trip</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Router on car is loaded with map of drivable area, lane information, etc.</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Router determines points en-route to destination</a:t>
            </a:r>
            <a:endParaRPr sz="1800">
              <a:solidFill>
                <a:schemeClr val="dk1"/>
              </a:solidFill>
              <a:latin typeface="Proxima Nova"/>
              <a:ea typeface="Proxima Nova"/>
              <a:cs typeface="Proxima Nova"/>
              <a:sym typeface="Proxima Nova"/>
            </a:endParaRPr>
          </a:p>
        </p:txBody>
      </p:sp>
      <p:sp>
        <p:nvSpPr>
          <p:cNvPr id="1344" name="Google Shape;1344;p174"/>
          <p:cNvSpPr txBox="1"/>
          <p:nvPr/>
        </p:nvSpPr>
        <p:spPr>
          <a:xfrm>
            <a:off x="311700" y="730800"/>
            <a:ext cx="58962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Mobile (iOS, Android), In-Car Experience, Dispatch</a:t>
            </a:r>
            <a:endParaRPr i="1" sz="1800">
              <a:solidFill>
                <a:schemeClr val="dk2"/>
              </a:solidFill>
              <a:latin typeface="Proxima Nova"/>
              <a:ea typeface="Proxima Nova"/>
              <a:cs typeface="Proxima Nova"/>
              <a:sym typeface="Proxima Nova"/>
            </a:endParaRPr>
          </a:p>
        </p:txBody>
      </p:sp>
      <p:pic>
        <p:nvPicPr>
          <p:cNvPr id="1345" name="Google Shape;1345;p174"/>
          <p:cNvPicPr preferRelativeResize="0"/>
          <p:nvPr/>
        </p:nvPicPr>
        <p:blipFill>
          <a:blip r:embed="rId3">
            <a:alphaModFix/>
          </a:blip>
          <a:stretch>
            <a:fillRect/>
          </a:stretch>
        </p:blipFill>
        <p:spPr>
          <a:xfrm>
            <a:off x="5048000" y="1561875"/>
            <a:ext cx="3784302" cy="281492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175"/>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Rideshare</a:t>
            </a:r>
            <a:endParaRPr sz="3000">
              <a:solidFill>
                <a:srgbClr val="FF5337"/>
              </a:solidFill>
              <a:latin typeface="Proxima Nova Semibold"/>
              <a:ea typeface="Proxima Nova Semibold"/>
              <a:cs typeface="Proxima Nova Semibold"/>
              <a:sym typeface="Proxima Nova Semibold"/>
            </a:endParaRPr>
          </a:p>
        </p:txBody>
      </p:sp>
      <p:sp>
        <p:nvSpPr>
          <p:cNvPr id="1351" name="Google Shape;1351;p175"/>
          <p:cNvSpPr txBox="1"/>
          <p:nvPr/>
        </p:nvSpPr>
        <p:spPr>
          <a:xfrm>
            <a:off x="311700" y="1464325"/>
            <a:ext cx="4583700" cy="322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How do you track cars all over SF?</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Vehicles send information about current location, trip, etc</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Router in the cloud takes in map versions and vehicle information &amp; determines where the vehicle will go next, ETA, etc.</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Cache map versions for faster lookup</a:t>
            </a:r>
            <a:endParaRPr sz="1800">
              <a:solidFill>
                <a:schemeClr val="dk1"/>
              </a:solidFill>
              <a:latin typeface="Proxima Nova"/>
              <a:ea typeface="Proxima Nova"/>
              <a:cs typeface="Proxima Nova"/>
              <a:sym typeface="Proxima Nova"/>
            </a:endParaRPr>
          </a:p>
        </p:txBody>
      </p:sp>
      <p:sp>
        <p:nvSpPr>
          <p:cNvPr id="1352" name="Google Shape;1352;p175"/>
          <p:cNvSpPr txBox="1"/>
          <p:nvPr/>
        </p:nvSpPr>
        <p:spPr>
          <a:xfrm>
            <a:off x="311700" y="730800"/>
            <a:ext cx="58962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Mobile (iOS, Android), In-Car Experience, Dispatch</a:t>
            </a:r>
            <a:endParaRPr i="1" sz="1800">
              <a:solidFill>
                <a:schemeClr val="dk2"/>
              </a:solidFill>
              <a:latin typeface="Proxima Nova"/>
              <a:ea typeface="Proxima Nova"/>
              <a:cs typeface="Proxima Nova"/>
              <a:sym typeface="Proxima Nova"/>
            </a:endParaRPr>
          </a:p>
        </p:txBody>
      </p:sp>
      <p:pic>
        <p:nvPicPr>
          <p:cNvPr id="1353" name="Google Shape;1353;p175"/>
          <p:cNvPicPr preferRelativeResize="0"/>
          <p:nvPr/>
        </p:nvPicPr>
        <p:blipFill>
          <a:blip r:embed="rId3">
            <a:alphaModFix/>
          </a:blip>
          <a:stretch>
            <a:fillRect/>
          </a:stretch>
        </p:blipFill>
        <p:spPr>
          <a:xfrm>
            <a:off x="5048000" y="1561875"/>
            <a:ext cx="3784302" cy="281492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pic>
        <p:nvPicPr>
          <p:cNvPr id="1358" name="Google Shape;1358;p176"/>
          <p:cNvPicPr preferRelativeResize="0"/>
          <p:nvPr/>
        </p:nvPicPr>
        <p:blipFill>
          <a:blip r:embed="rId3">
            <a:alphaModFix/>
          </a:blip>
          <a:stretch>
            <a:fillRect/>
          </a:stretch>
        </p:blipFill>
        <p:spPr>
          <a:xfrm>
            <a:off x="-1657425" y="-127550"/>
            <a:ext cx="12458849" cy="52710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sp>
        <p:nvSpPr>
          <p:cNvPr id="1363" name="Google Shape;1363;p177"/>
          <p:cNvSpPr txBox="1"/>
          <p:nvPr/>
        </p:nvSpPr>
        <p:spPr>
          <a:xfrm>
            <a:off x="1151100" y="1120500"/>
            <a:ext cx="6689400" cy="24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5337"/>
                </a:solidFill>
                <a:latin typeface="Proxima Nova"/>
                <a:ea typeface="Proxima Nova"/>
                <a:cs typeface="Proxima Nova"/>
                <a:sym typeface="Proxima Nova"/>
              </a:rPr>
              <a:t>Regression Testing</a:t>
            </a:r>
            <a:endParaRPr b="1" sz="3600">
              <a:solidFill>
                <a:srgbClr val="FF5337"/>
              </a:solidFill>
              <a:latin typeface="Proxima Nova"/>
              <a:ea typeface="Proxima Nova"/>
              <a:cs typeface="Proxima Nova"/>
              <a:sym typeface="Proxima Nova"/>
            </a:endParaRPr>
          </a:p>
          <a:p>
            <a:pPr indent="0" lvl="0" marL="0" rtl="0" algn="l">
              <a:lnSpc>
                <a:spcPct val="115000"/>
              </a:lnSpc>
              <a:spcBef>
                <a:spcPts val="1000"/>
              </a:spcBef>
              <a:spcAft>
                <a:spcPts val="0"/>
              </a:spcAft>
              <a:buClr>
                <a:schemeClr val="dk1"/>
              </a:buClr>
              <a:buSzPts val="1100"/>
              <a:buFont typeface="Arial"/>
              <a:buNone/>
            </a:pPr>
            <a:r>
              <a:rPr lang="en" sz="2000">
                <a:solidFill>
                  <a:schemeClr val="dk1"/>
                </a:solidFill>
                <a:latin typeface="Proxima Nova Semibold"/>
                <a:ea typeface="Proxima Nova Semibold"/>
                <a:cs typeface="Proxima Nova Semibold"/>
                <a:sym typeface="Proxima Nova Semibold"/>
              </a:rPr>
              <a:t>How do you test changes to AV software?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Proxima Nova Semibold"/>
                <a:ea typeface="Proxima Nova Semibold"/>
                <a:cs typeface="Proxima Nova Semibold"/>
                <a:sym typeface="Proxima Nova Semibold"/>
              </a:rPr>
              <a:t>Do you take a ride..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Proxima Nova Semibold"/>
                <a:ea typeface="Proxima Nova Semibold"/>
                <a:cs typeface="Proxima Nova Semibold"/>
                <a:sym typeface="Proxima Nova Semibold"/>
              </a:rPr>
              <a:t>How do you know if your change worked?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What if your change broke 100000 other features?? </a:t>
            </a:r>
            <a:endParaRPr sz="2000">
              <a:solidFill>
                <a:srgbClr val="333333"/>
              </a:solidFill>
              <a:latin typeface="Proxima Nova Semibold"/>
              <a:ea typeface="Proxima Nova Semibold"/>
              <a:cs typeface="Proxima Nova Semibold"/>
              <a:sym typeface="Proxima Nova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115"/>
          <p:cNvSpPr/>
          <p:nvPr/>
        </p:nvSpPr>
        <p:spPr>
          <a:xfrm>
            <a:off x="4975" y="2850"/>
            <a:ext cx="9144073" cy="5143276"/>
          </a:xfrm>
          <a:custGeom>
            <a:rect b="b" l="l" r="r" t="t"/>
            <a:pathLst>
              <a:path extrusionOk="0" h="206164" w="210269">
                <a:moveTo>
                  <a:pt x="0" y="106"/>
                </a:moveTo>
                <a:lnTo>
                  <a:pt x="53155" y="206164"/>
                </a:lnTo>
                <a:lnTo>
                  <a:pt x="210064" y="206164"/>
                </a:lnTo>
                <a:lnTo>
                  <a:pt x="210269" y="0"/>
                </a:lnTo>
                <a:close/>
              </a:path>
            </a:pathLst>
          </a:custGeom>
          <a:solidFill>
            <a:srgbClr val="FF5337"/>
          </a:solidFill>
          <a:ln>
            <a:noFill/>
          </a:ln>
        </p:spPr>
      </p:sp>
      <p:sp>
        <p:nvSpPr>
          <p:cNvPr id="657" name="Google Shape;657;p115"/>
          <p:cNvSpPr/>
          <p:nvPr/>
        </p:nvSpPr>
        <p:spPr>
          <a:xfrm>
            <a:off x="2325350" y="5250"/>
            <a:ext cx="6818422" cy="5143042"/>
          </a:xfrm>
          <a:custGeom>
            <a:rect b="b" l="l" r="r" t="t"/>
            <a:pathLst>
              <a:path extrusionOk="0" h="206901" w="271326">
                <a:moveTo>
                  <a:pt x="270999" y="0"/>
                </a:moveTo>
                <a:lnTo>
                  <a:pt x="0" y="206901"/>
                </a:lnTo>
                <a:lnTo>
                  <a:pt x="271326" y="205622"/>
                </a:lnTo>
                <a:lnTo>
                  <a:pt x="271263" y="0"/>
                </a:lnTo>
                <a:close/>
              </a:path>
            </a:pathLst>
          </a:custGeom>
          <a:solidFill>
            <a:srgbClr val="E34930"/>
          </a:solidFill>
          <a:ln>
            <a:noFill/>
          </a:ln>
        </p:spPr>
      </p:sp>
      <p:sp>
        <p:nvSpPr>
          <p:cNvPr id="658" name="Google Shape;658;p115"/>
          <p:cNvSpPr txBox="1"/>
          <p:nvPr/>
        </p:nvSpPr>
        <p:spPr>
          <a:xfrm>
            <a:off x="1001250" y="4743025"/>
            <a:ext cx="10464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AAB1BA"/>
                </a:solidFill>
                <a:latin typeface="Lato Light"/>
                <a:ea typeface="Lato Light"/>
                <a:cs typeface="Lato Light"/>
                <a:sym typeface="Lato Light"/>
              </a:rPr>
              <a:t>GM Cruise Confidential</a:t>
            </a:r>
            <a:endParaRPr sz="600">
              <a:solidFill>
                <a:srgbClr val="AAB1BA"/>
              </a:solidFill>
              <a:latin typeface="Lato Light"/>
              <a:ea typeface="Lato Light"/>
              <a:cs typeface="Lato Light"/>
              <a:sym typeface="Lato Light"/>
            </a:endParaRPr>
          </a:p>
        </p:txBody>
      </p:sp>
      <p:pic>
        <p:nvPicPr>
          <p:cNvPr id="659" name="Google Shape;659;p115"/>
          <p:cNvPicPr preferRelativeResize="0"/>
          <p:nvPr/>
        </p:nvPicPr>
        <p:blipFill rotWithShape="1">
          <a:blip r:embed="rId3">
            <a:alphaModFix/>
          </a:blip>
          <a:srcRect b="7063" l="7373" r="17849" t="0"/>
          <a:stretch/>
        </p:blipFill>
        <p:spPr>
          <a:xfrm>
            <a:off x="124124" y="4231600"/>
            <a:ext cx="1018422" cy="758925"/>
          </a:xfrm>
          <a:prstGeom prst="rect">
            <a:avLst/>
          </a:prstGeom>
          <a:noFill/>
          <a:ln>
            <a:noFill/>
          </a:ln>
        </p:spPr>
      </p:pic>
      <p:sp>
        <p:nvSpPr>
          <p:cNvPr id="660" name="Google Shape;660;p115"/>
          <p:cNvSpPr txBox="1"/>
          <p:nvPr/>
        </p:nvSpPr>
        <p:spPr>
          <a:xfrm>
            <a:off x="1416625" y="1520225"/>
            <a:ext cx="65541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lt1"/>
                </a:solidFill>
                <a:latin typeface="Raleway ExtraBold"/>
                <a:ea typeface="Raleway ExtraBold"/>
                <a:cs typeface="Raleway ExtraBold"/>
                <a:sym typeface="Raleway ExtraBold"/>
              </a:rPr>
              <a:t>Cruise Vehicle History</a:t>
            </a:r>
            <a:endParaRPr sz="3600">
              <a:solidFill>
                <a:schemeClr val="lt1"/>
              </a:solidFill>
              <a:latin typeface="Raleway ExtraBold"/>
              <a:ea typeface="Raleway ExtraBold"/>
              <a:cs typeface="Raleway ExtraBold"/>
              <a:sym typeface="Raleway ExtraBold"/>
            </a:endParaRPr>
          </a:p>
          <a:p>
            <a:pPr indent="0" lvl="0" marL="0" rtl="0" algn="l">
              <a:spcBef>
                <a:spcPts val="0"/>
              </a:spcBef>
              <a:spcAft>
                <a:spcPts val="0"/>
              </a:spcAft>
              <a:buClr>
                <a:schemeClr val="dk1"/>
              </a:buClr>
              <a:buSzPts val="1100"/>
              <a:buFont typeface="Arial"/>
              <a:buNone/>
            </a:pPr>
            <a:r>
              <a:t/>
            </a:r>
            <a:endParaRPr sz="3600">
              <a:solidFill>
                <a:schemeClr val="lt1"/>
              </a:solidFill>
              <a:latin typeface="Raleway ExtraBold"/>
              <a:ea typeface="Raleway ExtraBold"/>
              <a:cs typeface="Raleway ExtraBold"/>
              <a:sym typeface="Raleway ExtraBold"/>
            </a:endParaRPr>
          </a:p>
          <a:p>
            <a:pPr indent="0" lvl="0" marL="0" rtl="0" algn="l">
              <a:spcBef>
                <a:spcPts val="0"/>
              </a:spcBef>
              <a:spcAft>
                <a:spcPts val="0"/>
              </a:spcAft>
              <a:buNone/>
            </a:pPr>
            <a:r>
              <a:t/>
            </a:r>
            <a:endParaRPr sz="4800">
              <a:solidFill>
                <a:srgbClr val="FFFFFF"/>
              </a:solidFill>
              <a:latin typeface="Raleway"/>
              <a:ea typeface="Raleway"/>
              <a:cs typeface="Raleway"/>
              <a:sym typeface="Raleway"/>
            </a:endParaRPr>
          </a:p>
        </p:txBody>
      </p:sp>
      <p:pic>
        <p:nvPicPr>
          <p:cNvPr id="661" name="Google Shape;661;p115"/>
          <p:cNvPicPr preferRelativeResize="0"/>
          <p:nvPr/>
        </p:nvPicPr>
        <p:blipFill>
          <a:blip r:embed="rId4">
            <a:alphaModFix/>
          </a:blip>
          <a:stretch>
            <a:fillRect/>
          </a:stretch>
        </p:blipFill>
        <p:spPr>
          <a:xfrm>
            <a:off x="6124273" y="357200"/>
            <a:ext cx="805153" cy="8316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178"/>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Expediting Simulation Test Creation</a:t>
            </a:r>
            <a:endParaRPr sz="3000">
              <a:solidFill>
                <a:srgbClr val="FF5337"/>
              </a:solidFill>
              <a:latin typeface="Proxima Nova Semibold"/>
              <a:ea typeface="Proxima Nova Semibold"/>
              <a:cs typeface="Proxima Nova Semibold"/>
              <a:sym typeface="Proxima Nova Semibold"/>
            </a:endParaRPr>
          </a:p>
        </p:txBody>
      </p:sp>
      <p:sp>
        <p:nvSpPr>
          <p:cNvPr id="1369" name="Google Shape;1369;p178"/>
          <p:cNvSpPr txBox="1"/>
          <p:nvPr/>
        </p:nvSpPr>
        <p:spPr>
          <a:xfrm>
            <a:off x="311700" y="1392150"/>
            <a:ext cx="4681200" cy="33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Sim tests are run on files specifying a “scenario”</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Build and maintain a GUI that speeds up scenario generation for QA</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Exports the scenario as necessary file for 2D sim tests</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p:txBody>
      </p:sp>
      <p:sp>
        <p:nvSpPr>
          <p:cNvPr id="1370" name="Google Shape;1370;p178"/>
          <p:cNvSpPr txBox="1"/>
          <p:nvPr/>
        </p:nvSpPr>
        <p:spPr>
          <a:xfrm>
            <a:off x="311700" y="730800"/>
            <a:ext cx="58962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Simulation Test Creation</a:t>
            </a:r>
            <a:endParaRPr i="1" sz="1800">
              <a:solidFill>
                <a:schemeClr val="dk2"/>
              </a:solidFill>
              <a:latin typeface="Proxima Nova"/>
              <a:ea typeface="Proxima Nova"/>
              <a:cs typeface="Proxima Nova"/>
              <a:sym typeface="Proxima Nova"/>
            </a:endParaRPr>
          </a:p>
        </p:txBody>
      </p:sp>
      <p:pic>
        <p:nvPicPr>
          <p:cNvPr id="1371" name="Google Shape;1371;p178"/>
          <p:cNvPicPr preferRelativeResize="0"/>
          <p:nvPr/>
        </p:nvPicPr>
        <p:blipFill>
          <a:blip r:embed="rId3">
            <a:alphaModFix/>
          </a:blip>
          <a:stretch>
            <a:fillRect/>
          </a:stretch>
        </p:blipFill>
        <p:spPr>
          <a:xfrm>
            <a:off x="5099225" y="1460575"/>
            <a:ext cx="3582000" cy="295789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pic>
        <p:nvPicPr>
          <p:cNvPr id="1376" name="Google Shape;1376;p179"/>
          <p:cNvPicPr preferRelativeResize="0"/>
          <p:nvPr/>
        </p:nvPicPr>
        <p:blipFill>
          <a:blip r:embed="rId3">
            <a:alphaModFix/>
          </a:blip>
          <a:stretch>
            <a:fillRect/>
          </a:stretch>
        </p:blipFill>
        <p:spPr>
          <a:xfrm>
            <a:off x="-623075" y="-25787"/>
            <a:ext cx="10390152" cy="51950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grpSp>
        <p:nvGrpSpPr>
          <p:cNvPr id="1381" name="Google Shape;1381;p180"/>
          <p:cNvGrpSpPr/>
          <p:nvPr/>
        </p:nvGrpSpPr>
        <p:grpSpPr>
          <a:xfrm>
            <a:off x="550963" y="378401"/>
            <a:ext cx="8042075" cy="4467675"/>
            <a:chOff x="630500" y="155726"/>
            <a:chExt cx="8042075" cy="4467675"/>
          </a:xfrm>
        </p:grpSpPr>
        <p:pic>
          <p:nvPicPr>
            <p:cNvPr id="1382" name="Google Shape;1382;p180"/>
            <p:cNvPicPr preferRelativeResize="0"/>
            <p:nvPr/>
          </p:nvPicPr>
          <p:blipFill>
            <a:blip r:embed="rId3">
              <a:alphaModFix amt="50000"/>
            </a:blip>
            <a:stretch>
              <a:fillRect/>
            </a:stretch>
          </p:blipFill>
          <p:spPr>
            <a:xfrm>
              <a:off x="1209675" y="155726"/>
              <a:ext cx="6724652" cy="4467675"/>
            </a:xfrm>
            <a:prstGeom prst="rect">
              <a:avLst/>
            </a:prstGeom>
            <a:noFill/>
            <a:ln>
              <a:noFill/>
            </a:ln>
          </p:spPr>
        </p:pic>
        <p:sp>
          <p:nvSpPr>
            <p:cNvPr id="1383" name="Google Shape;1383;p180"/>
            <p:cNvSpPr txBox="1"/>
            <p:nvPr/>
          </p:nvSpPr>
          <p:spPr>
            <a:xfrm>
              <a:off x="6494275" y="697725"/>
              <a:ext cx="21783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25474"/>
                  </a:solidFill>
                  <a:latin typeface="Proxima Nova"/>
                  <a:ea typeface="Proxima Nova"/>
                  <a:cs typeface="Proxima Nova"/>
                  <a:sym typeface="Proxima Nova"/>
                </a:rPr>
                <a:t>Lidar</a:t>
              </a:r>
              <a:endParaRPr b="1">
                <a:solidFill>
                  <a:srgbClr val="525474"/>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525474"/>
                  </a:solidFill>
                  <a:latin typeface="Proxima Nova"/>
                  <a:ea typeface="Proxima Nova"/>
                  <a:cs typeface="Proxima Nova"/>
                  <a:sym typeface="Proxima Nova"/>
                </a:rPr>
                <a:t>High-precision laser sensors that detect fixed and moving objects</a:t>
              </a:r>
              <a:endParaRPr sz="1000">
                <a:solidFill>
                  <a:srgbClr val="525474"/>
                </a:solidFill>
                <a:latin typeface="Proxima Nova"/>
                <a:ea typeface="Proxima Nova"/>
                <a:cs typeface="Proxima Nova"/>
                <a:sym typeface="Proxima Nova"/>
              </a:endParaRPr>
            </a:p>
          </p:txBody>
        </p:sp>
        <p:sp>
          <p:nvSpPr>
            <p:cNvPr id="1384" name="Google Shape;1384;p180"/>
            <p:cNvSpPr txBox="1"/>
            <p:nvPr/>
          </p:nvSpPr>
          <p:spPr>
            <a:xfrm>
              <a:off x="6022850" y="3224075"/>
              <a:ext cx="23379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25474"/>
                  </a:solidFill>
                  <a:latin typeface="Proxima Nova"/>
                  <a:ea typeface="Proxima Nova"/>
                  <a:cs typeface="Proxima Nova"/>
                  <a:sym typeface="Proxima Nova"/>
                </a:rPr>
                <a:t>Long-range radars</a:t>
              </a:r>
              <a:endParaRPr b="1">
                <a:solidFill>
                  <a:srgbClr val="525474"/>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525474"/>
                  </a:solidFill>
                  <a:latin typeface="Proxima Nova"/>
                  <a:ea typeface="Proxima Nova"/>
                  <a:cs typeface="Proxima Nova"/>
                  <a:sym typeface="Proxima Nova"/>
                </a:rPr>
                <a:t>Detect vehicles and measure velocity</a:t>
              </a:r>
              <a:endParaRPr sz="1000">
                <a:solidFill>
                  <a:srgbClr val="525474"/>
                </a:solidFill>
                <a:latin typeface="Proxima Nova"/>
                <a:ea typeface="Proxima Nova"/>
                <a:cs typeface="Proxima Nova"/>
                <a:sym typeface="Proxima Nova"/>
              </a:endParaRPr>
            </a:p>
          </p:txBody>
        </p:sp>
        <p:sp>
          <p:nvSpPr>
            <p:cNvPr id="1385" name="Google Shape;1385;p180"/>
            <p:cNvSpPr txBox="1"/>
            <p:nvPr/>
          </p:nvSpPr>
          <p:spPr>
            <a:xfrm>
              <a:off x="630500" y="3118825"/>
              <a:ext cx="23379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25474"/>
                  </a:solidFill>
                  <a:latin typeface="Proxima Nova"/>
                  <a:ea typeface="Proxima Nova"/>
                  <a:cs typeface="Proxima Nova"/>
                  <a:sym typeface="Proxima Nova"/>
                </a:rPr>
                <a:t>Short-range radars</a:t>
              </a:r>
              <a:endParaRPr b="1">
                <a:solidFill>
                  <a:srgbClr val="525474"/>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525474"/>
                  </a:solidFill>
                  <a:latin typeface="Proxima Nova"/>
                  <a:ea typeface="Proxima Nova"/>
                  <a:cs typeface="Proxima Nova"/>
                  <a:sym typeface="Proxima Nova"/>
                </a:rPr>
                <a:t>Detect objects around the vehicle</a:t>
              </a:r>
              <a:endParaRPr sz="1000">
                <a:solidFill>
                  <a:srgbClr val="525474"/>
                </a:solidFill>
                <a:latin typeface="Proxima Nova"/>
                <a:ea typeface="Proxima Nova"/>
                <a:cs typeface="Proxima Nova"/>
                <a:sym typeface="Proxima Nova"/>
              </a:endParaRPr>
            </a:p>
          </p:txBody>
        </p:sp>
        <p:sp>
          <p:nvSpPr>
            <p:cNvPr id="1386" name="Google Shape;1386;p180"/>
            <p:cNvSpPr txBox="1"/>
            <p:nvPr/>
          </p:nvSpPr>
          <p:spPr>
            <a:xfrm>
              <a:off x="801775" y="1312350"/>
              <a:ext cx="23379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25474"/>
                  </a:solidFill>
                  <a:latin typeface="Proxima Nova"/>
                  <a:ea typeface="Proxima Nova"/>
                  <a:cs typeface="Proxima Nova"/>
                  <a:sym typeface="Proxima Nova"/>
                </a:rPr>
                <a:t>Cameras</a:t>
              </a:r>
              <a:endParaRPr b="1">
                <a:solidFill>
                  <a:srgbClr val="525474"/>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525474"/>
                  </a:solidFill>
                  <a:latin typeface="Proxima Nova"/>
                  <a:ea typeface="Proxima Nova"/>
                  <a:cs typeface="Proxima Nova"/>
                  <a:sym typeface="Proxima Nova"/>
                </a:rPr>
                <a:t>Detect and track pedestrians/ cyclists, traffic lights, free space and other features</a:t>
              </a:r>
              <a:endParaRPr sz="1000">
                <a:solidFill>
                  <a:srgbClr val="525474"/>
                </a:solidFill>
                <a:latin typeface="Proxima Nova"/>
                <a:ea typeface="Proxima Nova"/>
                <a:cs typeface="Proxima Nova"/>
                <a:sym typeface="Proxima Nova"/>
              </a:endParaRPr>
            </a:p>
          </p:txBody>
        </p:sp>
        <p:sp>
          <p:nvSpPr>
            <p:cNvPr id="1387" name="Google Shape;1387;p180"/>
            <p:cNvSpPr txBox="1"/>
            <p:nvPr/>
          </p:nvSpPr>
          <p:spPr>
            <a:xfrm>
              <a:off x="6583825" y="2141063"/>
              <a:ext cx="19992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25474"/>
                  </a:solidFill>
                  <a:latin typeface="Proxima Nova"/>
                  <a:ea typeface="Proxima Nova"/>
                  <a:cs typeface="Proxima Nova"/>
                  <a:sym typeface="Proxima Nova"/>
                </a:rPr>
                <a:t>Articulating radars</a:t>
              </a:r>
              <a:endParaRPr b="1">
                <a:solidFill>
                  <a:srgbClr val="525474"/>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525474"/>
                  </a:solidFill>
                  <a:latin typeface="Proxima Nova"/>
                  <a:ea typeface="Proxima Nova"/>
                  <a:cs typeface="Proxima Nova"/>
                  <a:sym typeface="Proxima Nova"/>
                </a:rPr>
                <a:t>Detect moving vehicles at long range over a wide field of view</a:t>
              </a:r>
              <a:endParaRPr sz="1000">
                <a:solidFill>
                  <a:srgbClr val="525474"/>
                </a:solidFill>
                <a:latin typeface="Proxima Nova"/>
                <a:ea typeface="Proxima Nova"/>
                <a:cs typeface="Proxima Nova"/>
                <a:sym typeface="Proxima Nova"/>
              </a:endParaRPr>
            </a:p>
          </p:txBody>
        </p:sp>
        <p:sp>
          <p:nvSpPr>
            <p:cNvPr id="1388" name="Google Shape;1388;p180"/>
            <p:cNvSpPr/>
            <p:nvPr/>
          </p:nvSpPr>
          <p:spPr>
            <a:xfrm>
              <a:off x="5298725" y="896050"/>
              <a:ext cx="1128875" cy="56450"/>
            </a:xfrm>
            <a:custGeom>
              <a:rect b="b" l="l" r="r" t="t"/>
              <a:pathLst>
                <a:path extrusionOk="0" h="2258" w="45155">
                  <a:moveTo>
                    <a:pt x="45155" y="0"/>
                  </a:moveTo>
                  <a:lnTo>
                    <a:pt x="26529" y="0"/>
                  </a:lnTo>
                  <a:lnTo>
                    <a:pt x="0" y="2258"/>
                  </a:lnTo>
                </a:path>
              </a:pathLst>
            </a:custGeom>
            <a:noFill/>
            <a:ln cap="flat" cmpd="sng" w="9525">
              <a:solidFill>
                <a:srgbClr val="525474"/>
              </a:solidFill>
              <a:prstDash val="solid"/>
              <a:round/>
              <a:headEnd len="med" w="med" type="none"/>
              <a:tailEnd len="med" w="med" type="oval"/>
            </a:ln>
          </p:spPr>
        </p:sp>
        <p:sp>
          <p:nvSpPr>
            <p:cNvPr id="1389" name="Google Shape;1389;p180"/>
            <p:cNvSpPr/>
            <p:nvPr/>
          </p:nvSpPr>
          <p:spPr>
            <a:xfrm>
              <a:off x="5524500" y="2208400"/>
              <a:ext cx="1008950" cy="141100"/>
            </a:xfrm>
            <a:custGeom>
              <a:rect b="b" l="l" r="r" t="t"/>
              <a:pathLst>
                <a:path extrusionOk="0" h="5644" w="40358">
                  <a:moveTo>
                    <a:pt x="40358" y="5644"/>
                  </a:moveTo>
                  <a:lnTo>
                    <a:pt x="16369" y="5644"/>
                  </a:lnTo>
                  <a:lnTo>
                    <a:pt x="0" y="0"/>
                  </a:lnTo>
                </a:path>
              </a:pathLst>
            </a:custGeom>
            <a:noFill/>
            <a:ln cap="flat" cmpd="sng" w="9525">
              <a:solidFill>
                <a:srgbClr val="525474"/>
              </a:solidFill>
              <a:prstDash val="solid"/>
              <a:round/>
              <a:headEnd len="med" w="med" type="none"/>
              <a:tailEnd len="med" w="med" type="oval"/>
            </a:ln>
          </p:spPr>
        </p:sp>
        <p:sp>
          <p:nvSpPr>
            <p:cNvPr id="1390" name="Google Shape;1390;p180"/>
            <p:cNvSpPr/>
            <p:nvPr/>
          </p:nvSpPr>
          <p:spPr>
            <a:xfrm>
              <a:off x="3541900" y="3294950"/>
              <a:ext cx="2441200" cy="141100"/>
            </a:xfrm>
            <a:custGeom>
              <a:rect b="b" l="l" r="r" t="t"/>
              <a:pathLst>
                <a:path extrusionOk="0" h="5644" w="97648">
                  <a:moveTo>
                    <a:pt x="97648" y="5644"/>
                  </a:moveTo>
                  <a:lnTo>
                    <a:pt x="75071" y="5644"/>
                  </a:lnTo>
                  <a:lnTo>
                    <a:pt x="0" y="0"/>
                  </a:lnTo>
                </a:path>
              </a:pathLst>
            </a:custGeom>
            <a:noFill/>
            <a:ln cap="flat" cmpd="sng" w="9525">
              <a:solidFill>
                <a:srgbClr val="525474"/>
              </a:solidFill>
              <a:prstDash val="solid"/>
              <a:round/>
              <a:headEnd len="med" w="med" type="none"/>
              <a:tailEnd len="med" w="med" type="oval"/>
            </a:ln>
          </p:spPr>
        </p:sp>
        <p:sp>
          <p:nvSpPr>
            <p:cNvPr id="1391" name="Google Shape;1391;p180"/>
            <p:cNvSpPr/>
            <p:nvPr/>
          </p:nvSpPr>
          <p:spPr>
            <a:xfrm>
              <a:off x="2414025" y="3023625"/>
              <a:ext cx="503925" cy="308850"/>
            </a:xfrm>
            <a:custGeom>
              <a:rect b="b" l="l" r="r" t="t"/>
              <a:pathLst>
                <a:path extrusionOk="0" h="12354" w="20157">
                  <a:moveTo>
                    <a:pt x="0" y="12354"/>
                  </a:moveTo>
                  <a:lnTo>
                    <a:pt x="9428" y="12354"/>
                  </a:lnTo>
                  <a:lnTo>
                    <a:pt x="20157" y="0"/>
                  </a:lnTo>
                </a:path>
              </a:pathLst>
            </a:custGeom>
            <a:noFill/>
            <a:ln cap="flat" cmpd="sng" w="9525">
              <a:solidFill>
                <a:srgbClr val="525474"/>
              </a:solidFill>
              <a:prstDash val="solid"/>
              <a:round/>
              <a:headEnd len="med" w="med" type="none"/>
              <a:tailEnd len="med" w="med" type="oval"/>
            </a:ln>
          </p:spPr>
        </p:sp>
        <p:sp>
          <p:nvSpPr>
            <p:cNvPr id="1392" name="Google Shape;1392;p180"/>
            <p:cNvSpPr/>
            <p:nvPr/>
          </p:nvSpPr>
          <p:spPr>
            <a:xfrm>
              <a:off x="1796300" y="1276100"/>
              <a:ext cx="2820400" cy="243825"/>
            </a:xfrm>
            <a:custGeom>
              <a:rect b="b" l="l" r="r" t="t"/>
              <a:pathLst>
                <a:path extrusionOk="0" h="9753" w="112816">
                  <a:moveTo>
                    <a:pt x="0" y="9753"/>
                  </a:moveTo>
                  <a:lnTo>
                    <a:pt x="68925" y="9753"/>
                  </a:lnTo>
                  <a:lnTo>
                    <a:pt x="112816" y="0"/>
                  </a:lnTo>
                </a:path>
              </a:pathLst>
            </a:custGeom>
            <a:noFill/>
            <a:ln cap="flat" cmpd="sng" w="9525">
              <a:solidFill>
                <a:srgbClr val="525474"/>
              </a:solidFill>
              <a:prstDash val="solid"/>
              <a:round/>
              <a:headEnd len="med" w="med" type="none"/>
              <a:tailEnd len="med" w="med" type="oval"/>
            </a:ln>
          </p:spPr>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Google Shape;1397;p181"/>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Maintenance and Fleet Operations</a:t>
            </a:r>
            <a:endParaRPr sz="3000">
              <a:solidFill>
                <a:srgbClr val="FF5337"/>
              </a:solidFill>
              <a:latin typeface="Proxima Nova Semibold"/>
              <a:ea typeface="Proxima Nova Semibold"/>
              <a:cs typeface="Proxima Nova Semibold"/>
              <a:sym typeface="Proxima Nova Semibold"/>
            </a:endParaRPr>
          </a:p>
        </p:txBody>
      </p:sp>
      <p:sp>
        <p:nvSpPr>
          <p:cNvPr id="1398" name="Google Shape;1398;p181"/>
          <p:cNvSpPr txBox="1"/>
          <p:nvPr/>
        </p:nvSpPr>
        <p:spPr>
          <a:xfrm>
            <a:off x="311700" y="1392150"/>
            <a:ext cx="4681200" cy="33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100+ vehicles of different..</a:t>
            </a:r>
            <a:endParaRPr sz="2000">
              <a:solidFill>
                <a:schemeClr val="dk1"/>
              </a:solidFill>
              <a:latin typeface="Proxima Nova Semibold"/>
              <a:ea typeface="Proxima Nova Semibold"/>
              <a:cs typeface="Proxima Nova Semibold"/>
              <a:sym typeface="Proxima Nova Semibold"/>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Model</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Tracking numbers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Hardware profile</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Software profile</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Use case</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Status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Operational region</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...and more!</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p:txBody>
      </p:sp>
      <p:sp>
        <p:nvSpPr>
          <p:cNvPr id="1399" name="Google Shape;1399;p181"/>
          <p:cNvSpPr txBox="1"/>
          <p:nvPr/>
        </p:nvSpPr>
        <p:spPr>
          <a:xfrm>
            <a:off x="311700" y="730800"/>
            <a:ext cx="58962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Fleet Maintenance</a:t>
            </a:r>
            <a:endParaRPr i="1" sz="1800">
              <a:solidFill>
                <a:schemeClr val="dk2"/>
              </a:solidFill>
              <a:latin typeface="Proxima Nova"/>
              <a:ea typeface="Proxima Nova"/>
              <a:cs typeface="Proxima Nova"/>
              <a:sym typeface="Proxima Nova"/>
            </a:endParaRPr>
          </a:p>
        </p:txBody>
      </p:sp>
      <p:pic>
        <p:nvPicPr>
          <p:cNvPr id="1400" name="Google Shape;1400;p181"/>
          <p:cNvPicPr preferRelativeResize="0"/>
          <p:nvPr/>
        </p:nvPicPr>
        <p:blipFill>
          <a:blip r:embed="rId4">
            <a:alphaModFix/>
          </a:blip>
          <a:stretch>
            <a:fillRect/>
          </a:stretch>
        </p:blipFill>
        <p:spPr>
          <a:xfrm>
            <a:off x="3731200" y="1289650"/>
            <a:ext cx="4950000" cy="3300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sp>
        <p:nvSpPr>
          <p:cNvPr id="1405" name="Google Shape;1405;p182"/>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Maintenance and Fleet Operations</a:t>
            </a:r>
            <a:endParaRPr sz="3000">
              <a:solidFill>
                <a:srgbClr val="FF5337"/>
              </a:solidFill>
              <a:latin typeface="Proxima Nova Semibold"/>
              <a:ea typeface="Proxima Nova Semibold"/>
              <a:cs typeface="Proxima Nova Semibold"/>
              <a:sym typeface="Proxima Nova Semibold"/>
            </a:endParaRPr>
          </a:p>
        </p:txBody>
      </p:sp>
      <p:sp>
        <p:nvSpPr>
          <p:cNvPr id="1406" name="Google Shape;1406;p182"/>
          <p:cNvSpPr txBox="1"/>
          <p:nvPr/>
        </p:nvSpPr>
        <p:spPr>
          <a:xfrm>
            <a:off x="4914100" y="1374400"/>
            <a:ext cx="4149300" cy="33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Engineers need to run tests on-car</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Operators need to build software stack onto cars quickly</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As number of cars scales, so must processes to maintain cars and engineering</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p:txBody>
      </p:sp>
      <p:sp>
        <p:nvSpPr>
          <p:cNvPr id="1407" name="Google Shape;1407;p182"/>
          <p:cNvSpPr txBox="1"/>
          <p:nvPr/>
        </p:nvSpPr>
        <p:spPr>
          <a:xfrm>
            <a:off x="311700" y="730800"/>
            <a:ext cx="58962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Fleet Maintenance</a:t>
            </a:r>
            <a:endParaRPr i="1" sz="1800">
              <a:solidFill>
                <a:schemeClr val="dk2"/>
              </a:solidFill>
              <a:latin typeface="Proxima Nova"/>
              <a:ea typeface="Proxima Nova"/>
              <a:cs typeface="Proxima Nova"/>
              <a:sym typeface="Proxima Nova"/>
            </a:endParaRPr>
          </a:p>
        </p:txBody>
      </p:sp>
      <p:pic>
        <p:nvPicPr>
          <p:cNvPr id="1408" name="Google Shape;1408;p182"/>
          <p:cNvPicPr preferRelativeResize="0"/>
          <p:nvPr/>
        </p:nvPicPr>
        <p:blipFill>
          <a:blip r:embed="rId3">
            <a:alphaModFix/>
          </a:blip>
          <a:stretch>
            <a:fillRect/>
          </a:stretch>
        </p:blipFill>
        <p:spPr>
          <a:xfrm>
            <a:off x="392100" y="1469425"/>
            <a:ext cx="4404899" cy="287276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pic>
        <p:nvPicPr>
          <p:cNvPr id="1413" name="Google Shape;1413;p183"/>
          <p:cNvPicPr preferRelativeResize="0"/>
          <p:nvPr/>
        </p:nvPicPr>
        <p:blipFill>
          <a:blip r:embed="rId3">
            <a:alphaModFix/>
          </a:blip>
          <a:stretch>
            <a:fillRect/>
          </a:stretch>
        </p:blipFill>
        <p:spPr>
          <a:xfrm>
            <a:off x="0" y="-478875"/>
            <a:ext cx="9144000" cy="610789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84"/>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Characterizing SF</a:t>
            </a:r>
            <a:endParaRPr sz="3000">
              <a:solidFill>
                <a:srgbClr val="FF5337"/>
              </a:solidFill>
              <a:latin typeface="Proxima Nova Semibold"/>
              <a:ea typeface="Proxima Nova Semibold"/>
              <a:cs typeface="Proxima Nova Semibold"/>
              <a:sym typeface="Proxima Nova Semibold"/>
            </a:endParaRPr>
          </a:p>
        </p:txBody>
      </p:sp>
      <p:sp>
        <p:nvSpPr>
          <p:cNvPr id="1419" name="Google Shape;1419;p184"/>
          <p:cNvSpPr txBox="1"/>
          <p:nvPr/>
        </p:nvSpPr>
        <p:spPr>
          <a:xfrm>
            <a:off x="311700" y="1374400"/>
            <a:ext cx="4149300" cy="33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Driving in SF is hard!</a:t>
            </a:r>
            <a:endParaRPr sz="2000">
              <a:solidFill>
                <a:schemeClr val="dk1"/>
              </a:solidFill>
              <a:latin typeface="Proxima Nova Semibold"/>
              <a:ea typeface="Proxima Nova Semibold"/>
              <a:cs typeface="Proxima Nova Semibold"/>
              <a:sym typeface="Proxima Nova Semibold"/>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One-way streets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Tram and bus only lanes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Do not park lanes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Placement of traffic lights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Double parked vehicles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Pedestrians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Cyclists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etc, etc, etc!</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p:txBody>
      </p:sp>
      <p:sp>
        <p:nvSpPr>
          <p:cNvPr id="1420" name="Google Shape;1420;p184"/>
          <p:cNvSpPr txBox="1"/>
          <p:nvPr/>
        </p:nvSpPr>
        <p:spPr>
          <a:xfrm>
            <a:off x="311700" y="730800"/>
            <a:ext cx="58962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Mapping</a:t>
            </a:r>
            <a:endParaRPr i="1" sz="1800">
              <a:solidFill>
                <a:schemeClr val="dk2"/>
              </a:solidFill>
              <a:latin typeface="Proxima Nova"/>
              <a:ea typeface="Proxima Nova"/>
              <a:cs typeface="Proxima Nova"/>
              <a:sym typeface="Proxima Nova"/>
            </a:endParaRPr>
          </a:p>
        </p:txBody>
      </p:sp>
      <p:pic>
        <p:nvPicPr>
          <p:cNvPr descr="Our driverless cars constantly encounter challenging situations on the streets in San Francisco. The driving seen in this video is 100% autonomous. This video is sped up approximately 2.5x. Do you have what it takes to solve challenging problems like this? https://getcruise.com/careers" id="1421" name="Google Shape;1421;p184" title="Cruise: San Francisco Maneuvers">
            <a:hlinkClick r:id="rId4"/>
          </p:cNvPr>
          <p:cNvPicPr preferRelativeResize="0"/>
          <p:nvPr/>
        </p:nvPicPr>
        <p:blipFill>
          <a:blip r:embed="rId5">
            <a:alphaModFix/>
          </a:blip>
          <a:stretch>
            <a:fillRect/>
          </a:stretch>
        </p:blipFill>
        <p:spPr>
          <a:xfrm>
            <a:off x="3744325" y="810625"/>
            <a:ext cx="5017650" cy="37632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Google Shape;1426;p185"/>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Characterizing SF</a:t>
            </a:r>
            <a:endParaRPr sz="3000">
              <a:solidFill>
                <a:srgbClr val="FF5337"/>
              </a:solidFill>
              <a:latin typeface="Proxima Nova Semibold"/>
              <a:ea typeface="Proxima Nova Semibold"/>
              <a:cs typeface="Proxima Nova Semibold"/>
              <a:sym typeface="Proxima Nova Semibold"/>
            </a:endParaRPr>
          </a:p>
        </p:txBody>
      </p:sp>
      <p:sp>
        <p:nvSpPr>
          <p:cNvPr id="1427" name="Google Shape;1427;p185"/>
          <p:cNvSpPr txBox="1"/>
          <p:nvPr/>
        </p:nvSpPr>
        <p:spPr>
          <a:xfrm>
            <a:off x="4895700" y="1432325"/>
            <a:ext cx="3936600" cy="33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Vehicles specifically assigned to map SF</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Important to track map releases, areas to re-map, etc.</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Downstream customers rely on accurate and existent maps</a:t>
            </a:r>
            <a:endParaRPr sz="2000">
              <a:solidFill>
                <a:schemeClr val="dk1"/>
              </a:solidFill>
              <a:latin typeface="Proxima Nova Semibold"/>
              <a:ea typeface="Proxima Nova Semibold"/>
              <a:cs typeface="Proxima Nova Semibold"/>
              <a:sym typeface="Proxima Nova Semibold"/>
            </a:endParaRPr>
          </a:p>
        </p:txBody>
      </p:sp>
      <p:sp>
        <p:nvSpPr>
          <p:cNvPr id="1428" name="Google Shape;1428;p185"/>
          <p:cNvSpPr txBox="1"/>
          <p:nvPr/>
        </p:nvSpPr>
        <p:spPr>
          <a:xfrm>
            <a:off x="311700" y="730800"/>
            <a:ext cx="58962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Mapping</a:t>
            </a:r>
            <a:endParaRPr i="1" sz="1800">
              <a:solidFill>
                <a:schemeClr val="dk2"/>
              </a:solidFill>
              <a:latin typeface="Proxima Nova"/>
              <a:ea typeface="Proxima Nova"/>
              <a:cs typeface="Proxima Nova"/>
              <a:sym typeface="Proxima Nova"/>
            </a:endParaRPr>
          </a:p>
        </p:txBody>
      </p:sp>
      <p:pic>
        <p:nvPicPr>
          <p:cNvPr id="1429" name="Google Shape;1429;p185"/>
          <p:cNvPicPr preferRelativeResize="0"/>
          <p:nvPr/>
        </p:nvPicPr>
        <p:blipFill>
          <a:blip r:embed="rId3">
            <a:alphaModFix/>
          </a:blip>
          <a:stretch>
            <a:fillRect/>
          </a:stretch>
        </p:blipFill>
        <p:spPr>
          <a:xfrm>
            <a:off x="400700" y="1508525"/>
            <a:ext cx="4308551" cy="28723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186"/>
          <p:cNvSpPr txBox="1"/>
          <p:nvPr/>
        </p:nvSpPr>
        <p:spPr>
          <a:xfrm>
            <a:off x="311700" y="155720"/>
            <a:ext cx="85206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Proxima Nova Semibold"/>
                <a:ea typeface="Proxima Nova Semibold"/>
                <a:cs typeface="Proxima Nova Semibold"/>
                <a:sym typeface="Proxima Nova Semibold"/>
              </a:rPr>
              <a:t>Why I Work at Cruise</a:t>
            </a:r>
            <a:endParaRPr sz="3000">
              <a:solidFill>
                <a:srgbClr val="FF5337"/>
              </a:solidFill>
              <a:latin typeface="Proxima Nova Semibold"/>
              <a:ea typeface="Proxima Nova Semibold"/>
              <a:cs typeface="Proxima Nova Semibold"/>
              <a:sym typeface="Proxima Nova Semibold"/>
            </a:endParaRPr>
          </a:p>
        </p:txBody>
      </p:sp>
      <p:sp>
        <p:nvSpPr>
          <p:cNvPr id="1435" name="Google Shape;1435;p186"/>
          <p:cNvSpPr txBox="1"/>
          <p:nvPr/>
        </p:nvSpPr>
        <p:spPr>
          <a:xfrm>
            <a:off x="311700" y="886650"/>
            <a:ext cx="8520600" cy="380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Impact, impact, impact!</a:t>
            </a:r>
            <a:endParaRPr sz="2000">
              <a:solidFill>
                <a:schemeClr val="dk1"/>
              </a:solidFill>
              <a:latin typeface="Proxima Nova Semibold"/>
              <a:ea typeface="Proxima Nova Semibold"/>
              <a:cs typeface="Proxima Nova Semibold"/>
              <a:sym typeface="Proxima Nova Semibold"/>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Challenging problems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Fast turnarounds</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Lots of ownership</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Work with amazing people!</a:t>
            </a:r>
            <a:endParaRPr sz="2000">
              <a:solidFill>
                <a:schemeClr val="dk1"/>
              </a:solidFill>
              <a:latin typeface="Proxima Nova Semibold"/>
              <a:ea typeface="Proxima Nova Semibold"/>
              <a:cs typeface="Proxima Nova Semibold"/>
              <a:sym typeface="Proxima Nova Semibold"/>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Values ground us</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Communities within Cruise</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2000">
                <a:solidFill>
                  <a:schemeClr val="dk1"/>
                </a:solidFill>
                <a:latin typeface="Proxima Nova Semibold"/>
                <a:ea typeface="Proxima Nova Semibold"/>
                <a:cs typeface="Proxima Nova Semibold"/>
                <a:sym typeface="Proxima Nova Semibold"/>
              </a:rPr>
              <a:t>Cool perks!</a:t>
            </a:r>
            <a:endParaRPr sz="2000">
              <a:solidFill>
                <a:schemeClr val="dk1"/>
              </a:solidFill>
              <a:latin typeface="Proxima Nova Semibold"/>
              <a:ea typeface="Proxima Nova Semibold"/>
              <a:cs typeface="Proxima Nova Semibold"/>
              <a:sym typeface="Proxima Nova Semibold"/>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Take rides in Cruise cars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Company wide demos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Snacks!</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t/>
            </a:r>
            <a:endParaRPr sz="2000">
              <a:solidFill>
                <a:schemeClr val="dk1"/>
              </a:solidFill>
              <a:latin typeface="Proxima Nova Semibold"/>
              <a:ea typeface="Proxima Nova Semibold"/>
              <a:cs typeface="Proxima Nova Semibold"/>
              <a:sym typeface="Proxima Nova Semibold"/>
            </a:endParaRPr>
          </a:p>
        </p:txBody>
      </p:sp>
      <p:pic>
        <p:nvPicPr>
          <p:cNvPr id="1436" name="Google Shape;1436;p186"/>
          <p:cNvPicPr preferRelativeResize="0"/>
          <p:nvPr/>
        </p:nvPicPr>
        <p:blipFill>
          <a:blip r:embed="rId3">
            <a:alphaModFix/>
          </a:blip>
          <a:stretch>
            <a:fillRect/>
          </a:stretch>
        </p:blipFill>
        <p:spPr>
          <a:xfrm>
            <a:off x="4045550" y="1394050"/>
            <a:ext cx="4786750" cy="2694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116"/>
          <p:cNvSpPr txBox="1"/>
          <p:nvPr>
            <p:ph type="title"/>
          </p:nvPr>
        </p:nvSpPr>
        <p:spPr>
          <a:xfrm>
            <a:off x="265500" y="1233175"/>
            <a:ext cx="4045200" cy="1482300"/>
          </a:xfrm>
          <a:prstGeom prst="rect">
            <a:avLst/>
          </a:prstGeom>
          <a:effectLst>
            <a:outerShdw blurRad="57150" rotWithShape="0" algn="bl" dir="5400000" dist="19050">
              <a:srgbClr val="000000">
                <a:alpha val="39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About Me</a:t>
            </a:r>
            <a:endParaRPr>
              <a:latin typeface="Raleway"/>
              <a:ea typeface="Raleway"/>
              <a:cs typeface="Raleway"/>
              <a:sym typeface="Raleway"/>
            </a:endParaRPr>
          </a:p>
        </p:txBody>
      </p:sp>
      <p:sp>
        <p:nvSpPr>
          <p:cNvPr id="667" name="Google Shape;667;p1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Austin Harris</a:t>
            </a:r>
            <a:endParaRPr>
              <a:latin typeface="Raleway"/>
              <a:ea typeface="Raleway"/>
              <a:cs typeface="Raleway"/>
              <a:sym typeface="Raleway"/>
            </a:endParaRPr>
          </a:p>
        </p:txBody>
      </p:sp>
      <p:sp>
        <p:nvSpPr>
          <p:cNvPr id="668" name="Google Shape;668;p116"/>
          <p:cNvSpPr txBox="1"/>
          <p:nvPr>
            <p:ph idx="2" type="body"/>
          </p:nvPr>
        </p:nvSpPr>
        <p:spPr>
          <a:xfrm>
            <a:off x="4922175"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Hardware reliability engineer</a:t>
            </a:r>
            <a:endParaRPr/>
          </a:p>
          <a:p>
            <a:pPr indent="-342900" lvl="0" marL="457200" rtl="0" algn="l">
              <a:spcBef>
                <a:spcPts val="0"/>
              </a:spcBef>
              <a:spcAft>
                <a:spcPts val="0"/>
              </a:spcAft>
              <a:buSzPts val="1800"/>
              <a:buChar char="-"/>
            </a:pPr>
            <a:r>
              <a:rPr lang="en"/>
              <a:t>I interned at Cruise!</a:t>
            </a:r>
            <a:endParaRPr/>
          </a:p>
          <a:p>
            <a:pPr indent="-342900" lvl="0" marL="457200" rtl="0" algn="l">
              <a:spcBef>
                <a:spcPts val="0"/>
              </a:spcBef>
              <a:spcAft>
                <a:spcPts val="0"/>
              </a:spcAft>
              <a:buSzPts val="1800"/>
              <a:buChar char="-"/>
            </a:pPr>
            <a:r>
              <a:rPr lang="en"/>
              <a:t>Been at Cruise ~7 months</a:t>
            </a:r>
            <a:endParaRPr/>
          </a:p>
          <a:p>
            <a:pPr indent="-342900" lvl="0" marL="457200" rtl="0" algn="l">
              <a:spcBef>
                <a:spcPts val="0"/>
              </a:spcBef>
              <a:spcAft>
                <a:spcPts val="0"/>
              </a:spcAft>
              <a:buSzPts val="1800"/>
              <a:buChar char="-"/>
            </a:pPr>
            <a:r>
              <a:rPr lang="en"/>
              <a:t>Graduated with Mech E degree from University of California, Davis in 2018</a:t>
            </a:r>
            <a:endParaRPr/>
          </a:p>
          <a:p>
            <a:pPr indent="-342900" lvl="0" marL="457200" rtl="0" algn="l">
              <a:spcBef>
                <a:spcPts val="0"/>
              </a:spcBef>
              <a:spcAft>
                <a:spcPts val="0"/>
              </a:spcAft>
              <a:buSzPts val="1800"/>
              <a:buChar char="-"/>
            </a:pPr>
            <a:r>
              <a:rPr lang="en"/>
              <a:t>Love cars, love bikes, love going fast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17"/>
          <p:cNvSpPr txBox="1"/>
          <p:nvPr/>
        </p:nvSpPr>
        <p:spPr>
          <a:xfrm>
            <a:off x="304900" y="456250"/>
            <a:ext cx="53244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5337"/>
                </a:solidFill>
                <a:latin typeface="Raleway ExtraBold"/>
                <a:ea typeface="Raleway ExtraBold"/>
                <a:cs typeface="Raleway ExtraBold"/>
                <a:sym typeface="Raleway ExtraBold"/>
              </a:rPr>
              <a:t>Audi S4</a:t>
            </a:r>
            <a:endParaRPr sz="3000">
              <a:solidFill>
                <a:srgbClr val="FF5337"/>
              </a:solidFill>
              <a:latin typeface="Raleway ExtraBold"/>
              <a:ea typeface="Raleway ExtraBold"/>
              <a:cs typeface="Raleway ExtraBold"/>
              <a:sym typeface="Raleway ExtraBold"/>
            </a:endParaRPr>
          </a:p>
        </p:txBody>
      </p:sp>
      <p:sp>
        <p:nvSpPr>
          <p:cNvPr id="674" name="Google Shape;674;p117"/>
          <p:cNvSpPr/>
          <p:nvPr/>
        </p:nvSpPr>
        <p:spPr>
          <a:xfrm>
            <a:off x="6962775" y="-7900"/>
            <a:ext cx="2181325" cy="5154100"/>
          </a:xfrm>
          <a:custGeom>
            <a:rect b="b" l="l" r="r" t="t"/>
            <a:pathLst>
              <a:path extrusionOk="0" h="206164" w="87253">
                <a:moveTo>
                  <a:pt x="0" y="240"/>
                </a:moveTo>
                <a:lnTo>
                  <a:pt x="55007" y="206142"/>
                </a:lnTo>
                <a:lnTo>
                  <a:pt x="87253" y="206164"/>
                </a:lnTo>
                <a:lnTo>
                  <a:pt x="87191" y="0"/>
                </a:lnTo>
                <a:close/>
              </a:path>
            </a:pathLst>
          </a:custGeom>
          <a:solidFill>
            <a:srgbClr val="FF5337"/>
          </a:solidFill>
          <a:ln>
            <a:noFill/>
          </a:ln>
        </p:spPr>
      </p:sp>
      <p:pic>
        <p:nvPicPr>
          <p:cNvPr id="675" name="Google Shape;675;p117"/>
          <p:cNvPicPr preferRelativeResize="0"/>
          <p:nvPr/>
        </p:nvPicPr>
        <p:blipFill>
          <a:blip r:embed="rId3">
            <a:alphaModFix/>
          </a:blip>
          <a:stretch>
            <a:fillRect/>
          </a:stretch>
        </p:blipFill>
        <p:spPr>
          <a:xfrm>
            <a:off x="7729598" y="760100"/>
            <a:ext cx="805153" cy="831625"/>
          </a:xfrm>
          <a:prstGeom prst="rect">
            <a:avLst/>
          </a:prstGeom>
          <a:noFill/>
          <a:ln>
            <a:noFill/>
          </a:ln>
        </p:spPr>
      </p:pic>
      <p:sp>
        <p:nvSpPr>
          <p:cNvPr id="676" name="Google Shape;676;p117"/>
          <p:cNvSpPr/>
          <p:nvPr/>
        </p:nvSpPr>
        <p:spPr>
          <a:xfrm>
            <a:off x="8337950" y="-1325"/>
            <a:ext cx="806150" cy="5147125"/>
          </a:xfrm>
          <a:custGeom>
            <a:rect b="b" l="l" r="r" t="t"/>
            <a:pathLst>
              <a:path extrusionOk="0" h="205885" w="32246">
                <a:moveTo>
                  <a:pt x="32066" y="0"/>
                </a:moveTo>
                <a:lnTo>
                  <a:pt x="0" y="205863"/>
                </a:lnTo>
                <a:lnTo>
                  <a:pt x="32246" y="205885"/>
                </a:lnTo>
                <a:lnTo>
                  <a:pt x="32246" y="145"/>
                </a:lnTo>
                <a:close/>
              </a:path>
            </a:pathLst>
          </a:custGeom>
          <a:solidFill>
            <a:srgbClr val="E34930"/>
          </a:solidFill>
          <a:ln>
            <a:noFill/>
          </a:ln>
        </p:spPr>
      </p:sp>
      <p:sp>
        <p:nvSpPr>
          <p:cNvPr id="677" name="Google Shape;677;p117"/>
          <p:cNvSpPr txBox="1"/>
          <p:nvPr/>
        </p:nvSpPr>
        <p:spPr>
          <a:xfrm>
            <a:off x="4048800" y="4823650"/>
            <a:ext cx="10464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AAB1BA"/>
                </a:solidFill>
                <a:latin typeface="Lato Light"/>
                <a:ea typeface="Lato Light"/>
                <a:cs typeface="Lato Light"/>
                <a:sym typeface="Lato Light"/>
              </a:rPr>
              <a:t>GM Cruise Confidential</a:t>
            </a:r>
            <a:endParaRPr sz="600">
              <a:solidFill>
                <a:srgbClr val="AAB1BA"/>
              </a:solidFill>
              <a:latin typeface="Lato Light"/>
              <a:ea typeface="Lato Light"/>
              <a:cs typeface="Lato Light"/>
              <a:sym typeface="Lato Light"/>
            </a:endParaRPr>
          </a:p>
        </p:txBody>
      </p:sp>
      <p:sp>
        <p:nvSpPr>
          <p:cNvPr id="678" name="Google Shape;678;p117"/>
          <p:cNvSpPr txBox="1"/>
          <p:nvPr/>
        </p:nvSpPr>
        <p:spPr>
          <a:xfrm>
            <a:off x="732600" y="1176925"/>
            <a:ext cx="6784800" cy="2920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7B8187"/>
              </a:buClr>
              <a:buSzPts val="1400"/>
              <a:buFont typeface="Lato Black"/>
              <a:buChar char="●"/>
            </a:pPr>
            <a:r>
              <a:rPr lang="en">
                <a:solidFill>
                  <a:srgbClr val="7B8187"/>
                </a:solidFill>
                <a:latin typeface="Lato Black"/>
                <a:ea typeface="Lato Black"/>
                <a:cs typeface="Lato Black"/>
                <a:sym typeface="Lato Black"/>
              </a:rPr>
              <a:t>Retrofitted 2x Audi S4’s with RP-1</a:t>
            </a:r>
            <a:endParaRPr>
              <a:solidFill>
                <a:srgbClr val="7B8187"/>
              </a:solidFill>
              <a:latin typeface="Lato Black"/>
              <a:ea typeface="Lato Black"/>
              <a:cs typeface="Lato Black"/>
              <a:sym typeface="Lato Black"/>
            </a:endParaRPr>
          </a:p>
        </p:txBody>
      </p:sp>
      <p:pic>
        <p:nvPicPr>
          <p:cNvPr id="679" name="Google Shape;679;p117"/>
          <p:cNvPicPr preferRelativeResize="0"/>
          <p:nvPr/>
        </p:nvPicPr>
        <p:blipFill>
          <a:blip r:embed="rId4">
            <a:alphaModFix/>
          </a:blip>
          <a:stretch>
            <a:fillRect/>
          </a:stretch>
        </p:blipFill>
        <p:spPr>
          <a:xfrm>
            <a:off x="2161062" y="1950300"/>
            <a:ext cx="3927874" cy="2617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uise -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ruise -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